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21_785D0B6B.xml" ContentType="application/vnd.ms-powerpoint.comment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7" r:id="rId1"/>
  </p:sldMasterIdLst>
  <p:notesMasterIdLst>
    <p:notesMasterId r:id="rId25"/>
  </p:notesMasterIdLst>
  <p:handoutMasterIdLst>
    <p:handoutMasterId r:id="rId26"/>
  </p:handoutMasterIdLst>
  <p:sldIdLst>
    <p:sldId id="289" r:id="rId2"/>
    <p:sldId id="434" r:id="rId3"/>
    <p:sldId id="462" r:id="rId4"/>
    <p:sldId id="450" r:id="rId5"/>
    <p:sldId id="433" r:id="rId6"/>
    <p:sldId id="465" r:id="rId7"/>
    <p:sldId id="435" r:id="rId8"/>
    <p:sldId id="451" r:id="rId9"/>
    <p:sldId id="453" r:id="rId10"/>
    <p:sldId id="452" r:id="rId11"/>
    <p:sldId id="454" r:id="rId12"/>
    <p:sldId id="461" r:id="rId13"/>
    <p:sldId id="455" r:id="rId14"/>
    <p:sldId id="456" r:id="rId15"/>
    <p:sldId id="440" r:id="rId16"/>
    <p:sldId id="458" r:id="rId17"/>
    <p:sldId id="459" r:id="rId18"/>
    <p:sldId id="460" r:id="rId19"/>
    <p:sldId id="457" r:id="rId20"/>
    <p:sldId id="442" r:id="rId21"/>
    <p:sldId id="448" r:id="rId22"/>
    <p:sldId id="444" r:id="rId23"/>
    <p:sldId id="466" r:id="rId24"/>
  </p:sldIdLst>
  <p:sldSz cx="12192000" cy="6858000"/>
  <p:notesSz cx="6858000" cy="9144000"/>
  <p:embeddedFontLst>
    <p:embeddedFont>
      <p:font typeface="Cambria Math" panose="02040503050406030204" pitchFamily="18" charset="0"/>
      <p:regular r:id="rId27"/>
    </p:embeddedFont>
    <p:embeddedFont>
      <p:font typeface="futura medium condensed bt" panose="020B05060202040302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14151D-0793-EF08-CA55-3FB79904BA71}" name="z a" initials="za" userId="0226bc0b13ed973d" providerId="Windows Live"/>
  <p188:author id="{5706F0BA-DE55-0D58-3427-6D509CD3D751}" name="Kevin Moreno-Ruiz" initials="KM" userId="4KGU3tm0BVM+uIGL1J0Zyeq6K6/syYx/nQgL3LBR2Iw=" providerId="None"/>
  <p188:author id="{5B6D15F1-85A9-802C-6A8D-FCDBE6D41442}" name="David Hoehler" initials="DH" userId="R816/CABlX52h8Ru6LocHKdo4kyu5/YtEvCxJLSmtFY=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A900"/>
    <a:srgbClr val="00338E"/>
    <a:srgbClr val="009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8B8B14-3375-4226-A1FD-D7BD51364051}" v="39" dt="2025-07-17T22:42:35.223"/>
    <p1510:client id="{15B78938-13B6-4277-AB21-927A07D674C1}" v="24" dt="2025-07-17T15:39:16.230"/>
    <p1510:client id="{1EFB5EE6-8208-4601-BFFB-749F9ABA0253}" v="36" dt="2025-07-16T21:43:35.485"/>
    <p1510:client id="{28F81D5C-2624-4700-B344-4EB3743FCC08}" v="1951" dt="2025-07-17T22:26:05.022"/>
    <p1510:client id="{295D4F2B-7086-4BAE-8655-F19F8574ECA7}" v="1478" dt="2025-07-17T22:22:55.061"/>
    <p1510:client id="{2EAF43E6-900F-489B-81E8-4AFD8F876F92}" v="884" dt="2025-07-16T18:16:32.369"/>
    <p1510:client id="{33A0FB86-2816-413C-8B17-D7F77DCA0F2D}" v="872" dt="2025-07-17T21:54:57.846"/>
    <p1510:client id="{3A8F4FA2-0DC8-4165-A9C8-68EC4D5D565F}" v="20" dt="2025-07-17T21:00:16.519"/>
    <p1510:client id="{50BCA372-DBEE-4624-A61D-F41ED0CC52B1}" v="6" dt="2025-07-17T20:41:34.176"/>
    <p1510:client id="{75062F25-1526-4955-94DE-943D1596DD4F}" v="105" dt="2025-07-17T22:06:33.002"/>
    <p1510:client id="{7692696A-1A29-4647-88E5-BCF8EBDDD34D}" v="259" dt="2025-07-16T21:43:23.486"/>
    <p1510:client id="{A0482ED4-83FC-403E-8ED4-14A324410033}" v="143" dt="2025-07-17T14:56:16.682"/>
    <p1510:client id="{A52CD1B6-5B97-4549-ACF2-AC7B3BB9D099}" v="44" dt="2025-07-17T15:50:47.352"/>
    <p1510:client id="{AB483549-CA7E-4D12-9855-31F9290A932D}" v="33" dt="2025-07-17T22:47:17.074"/>
    <p1510:client id="{B165E4CB-E263-4611-A416-B2CA56AFBF08}" v="26" dt="2025-07-17T22:48:09.830"/>
    <p1510:client id="{D1C76E7C-1992-4AED-94CD-8A8266899B42}" v="11" dt="2025-07-17T08:58:31.056"/>
    <p1510:client id="{EA1C12C6-B9C0-4121-B251-6772C377E19E}" v="56" dt="2025-07-17T15:38:45.8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Hoehler" userId="R816/CABlX52h8Ru6LocHKdo4kyu5/YtEvCxJLSmtFY=" providerId="None" clId="Web-{247E92F7-F591-4E94-9657-0464E4949EB6}"/>
    <pc:docChg chg="modSld">
      <pc:chgData name="David Hoehler" userId="R816/CABlX52h8Ru6LocHKdo4kyu5/YtEvCxJLSmtFY=" providerId="None" clId="Web-{247E92F7-F591-4E94-9657-0464E4949EB6}" dt="2025-04-11T00:56:05.292" v="32" actId="20577"/>
      <pc:docMkLst>
        <pc:docMk/>
      </pc:docMkLst>
      <pc:sldChg chg="modSp">
        <pc:chgData name="David Hoehler" userId="R816/CABlX52h8Ru6LocHKdo4kyu5/YtEvCxJLSmtFY=" providerId="None" clId="Web-{247E92F7-F591-4E94-9657-0464E4949EB6}" dt="2025-04-11T00:49:22.940" v="20" actId="20577"/>
        <pc:sldMkLst>
          <pc:docMk/>
          <pc:sldMk cId="962225254" sldId="338"/>
        </pc:sldMkLst>
      </pc:sldChg>
      <pc:sldChg chg="modSp">
        <pc:chgData name="David Hoehler" userId="R816/CABlX52h8Ru6LocHKdo4kyu5/YtEvCxJLSmtFY=" providerId="None" clId="Web-{247E92F7-F591-4E94-9657-0464E4949EB6}" dt="2025-04-11T00:49:35.018" v="25" actId="20577"/>
        <pc:sldMkLst>
          <pc:docMk/>
          <pc:sldMk cId="3412715094" sldId="401"/>
        </pc:sldMkLst>
      </pc:sldChg>
      <pc:sldChg chg="modSp">
        <pc:chgData name="David Hoehler" userId="R816/CABlX52h8Ru6LocHKdo4kyu5/YtEvCxJLSmtFY=" providerId="None" clId="Web-{247E92F7-F591-4E94-9657-0464E4949EB6}" dt="2025-04-11T00:56:05.292" v="32" actId="20577"/>
        <pc:sldMkLst>
          <pc:docMk/>
          <pc:sldMk cId="3447400425" sldId="413"/>
        </pc:sldMkLst>
      </pc:sldChg>
      <pc:sldChg chg="modSp">
        <pc:chgData name="David Hoehler" userId="R816/CABlX52h8Ru6LocHKdo4kyu5/YtEvCxJLSmtFY=" providerId="None" clId="Web-{247E92F7-F591-4E94-9657-0464E4949EB6}" dt="2025-04-11T00:48:34.595" v="18"/>
        <pc:sldMkLst>
          <pc:docMk/>
          <pc:sldMk cId="838907803" sldId="432"/>
        </pc:sldMkLst>
      </pc:sldChg>
    </pc:docChg>
  </pc:docChgLst>
  <pc:docChgLst>
    <pc:chgData name="kyle chun" userId="18hVn5rHKKf6P/kE2DpzNzREbziXGVdOmdxQ1gXY4+0=" providerId="None" clId="Web-{BA4DF00E-9F54-4983-BA99-0CCE60A75D51}"/>
    <pc:docChg chg="addSld delSld">
      <pc:chgData name="kyle chun" userId="18hVn5rHKKf6P/kE2DpzNzREbziXGVdOmdxQ1gXY4+0=" providerId="None" clId="Web-{BA4DF00E-9F54-4983-BA99-0CCE60A75D51}" dt="2025-01-31T00:13:07.697" v="4"/>
      <pc:docMkLst>
        <pc:docMk/>
      </pc:docMkLst>
      <pc:sldChg chg="del">
        <pc:chgData name="kyle chun" userId="18hVn5rHKKf6P/kE2DpzNzREbziXGVdOmdxQ1gXY4+0=" providerId="None" clId="Web-{BA4DF00E-9F54-4983-BA99-0CCE60A75D51}" dt="2025-01-31T00:12:57.852" v="3"/>
        <pc:sldMkLst>
          <pc:docMk/>
          <pc:sldMk cId="3782404274" sldId="334"/>
        </pc:sldMkLst>
      </pc:sldChg>
      <pc:sldChg chg="add del">
        <pc:chgData name="kyle chun" userId="18hVn5rHKKf6P/kE2DpzNzREbziXGVdOmdxQ1gXY4+0=" providerId="None" clId="Web-{BA4DF00E-9F54-4983-BA99-0CCE60A75D51}" dt="2025-01-31T00:12:54.040" v="2"/>
        <pc:sldMkLst>
          <pc:docMk/>
          <pc:sldMk cId="3740339633" sldId="339"/>
        </pc:sldMkLst>
      </pc:sldChg>
      <pc:sldChg chg="add">
        <pc:chgData name="kyle chun" userId="18hVn5rHKKf6P/kE2DpzNzREbziXGVdOmdxQ1gXY4+0=" providerId="None" clId="Web-{BA4DF00E-9F54-4983-BA99-0CCE60A75D51}" dt="2025-01-31T00:13:07.697" v="4"/>
        <pc:sldMkLst>
          <pc:docMk/>
          <pc:sldMk cId="802831629" sldId="340"/>
        </pc:sldMkLst>
      </pc:sldChg>
    </pc:docChg>
  </pc:docChgLst>
  <pc:docChgLst>
    <pc:chgData name="Zander Abid" userId="YzfuL67IVTRWLDqPiTpxiM7ND8utT8pAoYMqX3yLvyY=" providerId="None" clId="Web-{AB483549-CA7E-4D12-9855-31F9290A932D}"/>
    <pc:docChg chg="modSld">
      <pc:chgData name="Zander Abid" userId="YzfuL67IVTRWLDqPiTpxiM7ND8utT8pAoYMqX3yLvyY=" providerId="None" clId="Web-{AB483549-CA7E-4D12-9855-31F9290A932D}" dt="2025-07-17T22:46:57.840" v="18" actId="14100"/>
      <pc:docMkLst>
        <pc:docMk/>
      </pc:docMkLst>
      <pc:sldChg chg="modSp">
        <pc:chgData name="Zander Abid" userId="YzfuL67IVTRWLDqPiTpxiM7ND8utT8pAoYMqX3yLvyY=" providerId="None" clId="Web-{AB483549-CA7E-4D12-9855-31F9290A932D}" dt="2025-07-17T22:45:40.558" v="10" actId="1076"/>
        <pc:sldMkLst>
          <pc:docMk/>
          <pc:sldMk cId="1064593687" sldId="434"/>
        </pc:sldMkLst>
        <pc:picChg chg="mod">
          <ac:chgData name="Zander Abid" userId="YzfuL67IVTRWLDqPiTpxiM7ND8utT8pAoYMqX3yLvyY=" providerId="None" clId="Web-{AB483549-CA7E-4D12-9855-31F9290A932D}" dt="2025-07-17T22:45:40.558" v="10" actId="1076"/>
          <ac:picMkLst>
            <pc:docMk/>
            <pc:sldMk cId="1064593687" sldId="434"/>
            <ac:picMk id="8" creationId="{35EDFECF-E821-064A-D1CA-37ECF3784863}"/>
          </ac:picMkLst>
        </pc:picChg>
      </pc:sldChg>
      <pc:sldChg chg="modSp">
        <pc:chgData name="Zander Abid" userId="YzfuL67IVTRWLDqPiTpxiM7ND8utT8pAoYMqX3yLvyY=" providerId="None" clId="Web-{AB483549-CA7E-4D12-9855-31F9290A932D}" dt="2025-07-17T22:46:09.840" v="13" actId="14100"/>
        <pc:sldMkLst>
          <pc:docMk/>
          <pc:sldMk cId="3521360660" sldId="450"/>
        </pc:sldMkLst>
        <pc:spChg chg="mod">
          <ac:chgData name="Zander Abid" userId="YzfuL67IVTRWLDqPiTpxiM7ND8utT8pAoYMqX3yLvyY=" providerId="None" clId="Web-{AB483549-CA7E-4D12-9855-31F9290A932D}" dt="2025-07-17T22:46:09.840" v="13" actId="14100"/>
          <ac:spMkLst>
            <pc:docMk/>
            <pc:sldMk cId="3521360660" sldId="450"/>
            <ac:spMk id="5" creationId="{80E665B8-7048-AC46-43F4-E302EF364255}"/>
          </ac:spMkLst>
        </pc:spChg>
      </pc:sldChg>
      <pc:sldChg chg="addSp delSp modSp">
        <pc:chgData name="Zander Abid" userId="YzfuL67IVTRWLDqPiTpxiM7ND8utT8pAoYMqX3yLvyY=" providerId="None" clId="Web-{AB483549-CA7E-4D12-9855-31F9290A932D}" dt="2025-07-17T22:46:57.840" v="18" actId="14100"/>
        <pc:sldMkLst>
          <pc:docMk/>
          <pc:sldMk cId="2981871530" sldId="462"/>
        </pc:sldMkLst>
        <pc:spChg chg="mod">
          <ac:chgData name="Zander Abid" userId="YzfuL67IVTRWLDqPiTpxiM7ND8utT8pAoYMqX3yLvyY=" providerId="None" clId="Web-{AB483549-CA7E-4D12-9855-31F9290A932D}" dt="2025-07-17T22:46:57.840" v="18" actId="14100"/>
          <ac:spMkLst>
            <pc:docMk/>
            <pc:sldMk cId="2981871530" sldId="462"/>
            <ac:spMk id="7" creationId="{72497E70-5642-769B-AE71-8847E8182D2E}"/>
          </ac:spMkLst>
        </pc:spChg>
        <pc:picChg chg="add del mod">
          <ac:chgData name="Zander Abid" userId="YzfuL67IVTRWLDqPiTpxiM7ND8utT8pAoYMqX3yLvyY=" providerId="None" clId="Web-{AB483549-CA7E-4D12-9855-31F9290A932D}" dt="2025-07-17T22:45:30.199" v="7"/>
          <ac:picMkLst>
            <pc:docMk/>
            <pc:sldMk cId="2981871530" sldId="462"/>
            <ac:picMk id="5" creationId="{369502DE-3E7E-D23F-68DB-FB926F0E4A9E}"/>
          </ac:picMkLst>
        </pc:picChg>
        <pc:picChg chg="add del">
          <ac:chgData name="Zander Abid" userId="YzfuL67IVTRWLDqPiTpxiM7ND8utT8pAoYMqX3yLvyY=" providerId="None" clId="Web-{AB483549-CA7E-4D12-9855-31F9290A932D}" dt="2025-07-17T22:45:47.777" v="11"/>
          <ac:picMkLst>
            <pc:docMk/>
            <pc:sldMk cId="2981871530" sldId="462"/>
            <ac:picMk id="9" creationId="{774CD644-7A50-AD6D-1265-E52475BCC767}"/>
          </ac:picMkLst>
        </pc:picChg>
        <pc:picChg chg="add">
          <ac:chgData name="Zander Abid" userId="YzfuL67IVTRWLDqPiTpxiM7ND8utT8pAoYMqX3yLvyY=" providerId="None" clId="Web-{AB483549-CA7E-4D12-9855-31F9290A932D}" dt="2025-07-17T22:45:48.152" v="12"/>
          <ac:picMkLst>
            <pc:docMk/>
            <pc:sldMk cId="2981871530" sldId="462"/>
            <ac:picMk id="11" creationId="{A11DAE84-0927-6644-8BE9-BC42876906DA}"/>
          </ac:picMkLst>
        </pc:picChg>
      </pc:sldChg>
    </pc:docChg>
  </pc:docChgLst>
  <pc:docChgLst>
    <pc:chgData name="David Hoehler" userId="R816/CABlX52h8Ru6LocHKdo4kyu5/YtEvCxJLSmtFY=" providerId="None" clId="Web-{C0FD3CE1-F1E1-4CA2-8045-8D8DC9816B13}"/>
    <pc:docChg chg="addSld modSld">
      <pc:chgData name="David Hoehler" userId="R816/CABlX52h8Ru6LocHKdo4kyu5/YtEvCxJLSmtFY=" providerId="None" clId="Web-{C0FD3CE1-F1E1-4CA2-8045-8D8DC9816B13}" dt="2025-01-29T21:51:03.671" v="47"/>
      <pc:docMkLst>
        <pc:docMk/>
      </pc:docMkLst>
      <pc:sldChg chg="modSp">
        <pc:chgData name="David Hoehler" userId="R816/CABlX52h8Ru6LocHKdo4kyu5/YtEvCxJLSmtFY=" providerId="None" clId="Web-{C0FD3CE1-F1E1-4CA2-8045-8D8DC9816B13}" dt="2025-01-29T21:50:24.920" v="17" actId="20577"/>
        <pc:sldMkLst>
          <pc:docMk/>
          <pc:sldMk cId="1922460447" sldId="332"/>
        </pc:sldMkLst>
      </pc:sldChg>
      <pc:sldChg chg="addSp delSp modSp add replId">
        <pc:chgData name="David Hoehler" userId="R816/CABlX52h8Ru6LocHKdo4kyu5/YtEvCxJLSmtFY=" providerId="None" clId="Web-{C0FD3CE1-F1E1-4CA2-8045-8D8DC9816B13}" dt="2025-01-29T21:51:03.671" v="47"/>
        <pc:sldMkLst>
          <pc:docMk/>
          <pc:sldMk cId="3117603024" sldId="336"/>
        </pc:sldMkLst>
      </pc:sldChg>
    </pc:docChg>
  </pc:docChgLst>
  <pc:docChgLst>
    <pc:chgData name="Zander Abid" userId="YzfuL67IVTRWLDqPiTpxiM7ND8utT8pAoYMqX3yLvyY=" providerId="None" clId="Web-{28F81D5C-2624-4700-B344-4EB3743FCC08}"/>
    <pc:docChg chg="addSld delSld modSld sldOrd">
      <pc:chgData name="Zander Abid" userId="YzfuL67IVTRWLDqPiTpxiM7ND8utT8pAoYMqX3yLvyY=" providerId="None" clId="Web-{28F81D5C-2624-4700-B344-4EB3743FCC08}" dt="2025-07-17T22:26:05.022" v="1577"/>
      <pc:docMkLst>
        <pc:docMk/>
      </pc:docMkLst>
      <pc:sldChg chg="modSp">
        <pc:chgData name="Zander Abid" userId="YzfuL67IVTRWLDqPiTpxiM7ND8utT8pAoYMqX3yLvyY=" providerId="None" clId="Web-{28F81D5C-2624-4700-B344-4EB3743FCC08}" dt="2025-07-17T19:52:03.645" v="55" actId="20577"/>
        <pc:sldMkLst>
          <pc:docMk/>
          <pc:sldMk cId="2019363691" sldId="289"/>
        </pc:sldMkLst>
        <pc:spChg chg="mod">
          <ac:chgData name="Zander Abid" userId="YzfuL67IVTRWLDqPiTpxiM7ND8utT8pAoYMqX3yLvyY=" providerId="None" clId="Web-{28F81D5C-2624-4700-B344-4EB3743FCC08}" dt="2025-07-17T19:50:39.361" v="7" actId="20577"/>
          <ac:spMkLst>
            <pc:docMk/>
            <pc:sldMk cId="2019363691" sldId="289"/>
            <ac:spMk id="6" creationId="{4265923D-FB5F-EF37-7EB6-D1F7077731D0}"/>
          </ac:spMkLst>
        </pc:spChg>
        <pc:spChg chg="mod">
          <ac:chgData name="Zander Abid" userId="YzfuL67IVTRWLDqPiTpxiM7ND8utT8pAoYMqX3yLvyY=" providerId="None" clId="Web-{28F81D5C-2624-4700-B344-4EB3743FCC08}" dt="2025-07-17T19:52:03.645" v="55" actId="20577"/>
          <ac:spMkLst>
            <pc:docMk/>
            <pc:sldMk cId="2019363691" sldId="289"/>
            <ac:spMk id="7" creationId="{89405676-4B1C-7E7B-692E-E3DADF9BD368}"/>
          </ac:spMkLst>
        </pc:spChg>
      </pc:sldChg>
      <pc:sldChg chg="addSp delSp modSp add del">
        <pc:chgData name="Zander Abid" userId="YzfuL67IVTRWLDqPiTpxiM7ND8utT8pAoYMqX3yLvyY=" providerId="None" clId="Web-{28F81D5C-2624-4700-B344-4EB3743FCC08}" dt="2025-07-17T21:46:17.611" v="1294" actId="20577"/>
        <pc:sldMkLst>
          <pc:docMk/>
          <pc:sldMk cId="179886942" sldId="433"/>
        </pc:sldMkLst>
        <pc:spChg chg="mod">
          <ac:chgData name="Zander Abid" userId="YzfuL67IVTRWLDqPiTpxiM7ND8utT8pAoYMqX3yLvyY=" providerId="None" clId="Web-{28F81D5C-2624-4700-B344-4EB3743FCC08}" dt="2025-07-17T20:58:12.473" v="528" actId="20577"/>
          <ac:spMkLst>
            <pc:docMk/>
            <pc:sldMk cId="179886942" sldId="433"/>
            <ac:spMk id="2" creationId="{0FF157E1-9505-FE23-B9CF-A5EF4F1A3D47}"/>
          </ac:spMkLst>
        </pc:spChg>
        <pc:spChg chg="mod">
          <ac:chgData name="Zander Abid" userId="YzfuL67IVTRWLDqPiTpxiM7ND8utT8pAoYMqX3yLvyY=" providerId="None" clId="Web-{28F81D5C-2624-4700-B344-4EB3743FCC08}" dt="2025-07-17T21:46:17.611" v="1294" actId="20577"/>
          <ac:spMkLst>
            <pc:docMk/>
            <pc:sldMk cId="179886942" sldId="433"/>
            <ac:spMk id="4" creationId="{95E92945-57B4-0D19-3B87-9265AC8E0ECC}"/>
          </ac:spMkLst>
        </pc:spChg>
        <pc:spChg chg="add del mod">
          <ac:chgData name="Zander Abid" userId="YzfuL67IVTRWLDqPiTpxiM7ND8utT8pAoYMqX3yLvyY=" providerId="None" clId="Web-{28F81D5C-2624-4700-B344-4EB3743FCC08}" dt="2025-07-17T20:58:22.832" v="533"/>
          <ac:spMkLst>
            <pc:docMk/>
            <pc:sldMk cId="179886942" sldId="433"/>
            <ac:spMk id="6" creationId="{AC3A06D0-ECE8-4592-C853-5B0BB370908A}"/>
          </ac:spMkLst>
        </pc:spChg>
        <pc:picChg chg="del mod">
          <ac:chgData name="Zander Abid" userId="YzfuL67IVTRWLDqPiTpxiM7ND8utT8pAoYMqX3yLvyY=" providerId="None" clId="Web-{28F81D5C-2624-4700-B344-4EB3743FCC08}" dt="2025-07-17T20:49:28.753" v="436"/>
          <ac:picMkLst>
            <pc:docMk/>
            <pc:sldMk cId="179886942" sldId="433"/>
            <ac:picMk id="5" creationId="{A067641B-B479-0A98-3B53-2C41C8D2C371}"/>
          </ac:picMkLst>
        </pc:picChg>
      </pc:sldChg>
      <pc:sldChg chg="addSp delSp modSp">
        <pc:chgData name="Zander Abid" userId="YzfuL67IVTRWLDqPiTpxiM7ND8utT8pAoYMqX3yLvyY=" providerId="None" clId="Web-{28F81D5C-2624-4700-B344-4EB3743FCC08}" dt="2025-07-17T22:04:13.544" v="1545" actId="14100"/>
        <pc:sldMkLst>
          <pc:docMk/>
          <pc:sldMk cId="1064593687" sldId="434"/>
        </pc:sldMkLst>
        <pc:spChg chg="del">
          <ac:chgData name="Zander Abid" userId="YzfuL67IVTRWLDqPiTpxiM7ND8utT8pAoYMqX3yLvyY=" providerId="None" clId="Web-{28F81D5C-2624-4700-B344-4EB3743FCC08}" dt="2025-07-17T21:44:15.075" v="1252"/>
          <ac:spMkLst>
            <pc:docMk/>
            <pc:sldMk cId="1064593687" sldId="434"/>
            <ac:spMk id="4" creationId="{B2B86B41-B933-EC93-AC0B-11F19426424A}"/>
          </ac:spMkLst>
        </pc:spChg>
        <pc:spChg chg="mod">
          <ac:chgData name="Zander Abid" userId="YzfuL67IVTRWLDqPiTpxiM7ND8utT8pAoYMqX3yLvyY=" providerId="None" clId="Web-{28F81D5C-2624-4700-B344-4EB3743FCC08}" dt="2025-07-17T22:04:13.544" v="1545" actId="14100"/>
          <ac:spMkLst>
            <pc:docMk/>
            <pc:sldMk cId="1064593687" sldId="434"/>
            <ac:spMk id="5" creationId="{63A62278-B2CD-4654-7220-F02AD051FE43}"/>
          </ac:spMkLst>
        </pc:spChg>
        <pc:spChg chg="del mod">
          <ac:chgData name="Zander Abid" userId="YzfuL67IVTRWLDqPiTpxiM7ND8utT8pAoYMqX3yLvyY=" providerId="None" clId="Web-{28F81D5C-2624-4700-B344-4EB3743FCC08}" dt="2025-07-17T20:43:54.305" v="328"/>
          <ac:spMkLst>
            <pc:docMk/>
            <pc:sldMk cId="1064593687" sldId="434"/>
            <ac:spMk id="7" creationId="{05610660-1381-470F-5856-D8C42F1EA769}"/>
          </ac:spMkLst>
        </pc:spChg>
        <pc:spChg chg="add del mod">
          <ac:chgData name="Zander Abid" userId="YzfuL67IVTRWLDqPiTpxiM7ND8utT8pAoYMqX3yLvyY=" providerId="None" clId="Web-{28F81D5C-2624-4700-B344-4EB3743FCC08}" dt="2025-07-17T21:44:18.919" v="1253"/>
          <ac:spMkLst>
            <pc:docMk/>
            <pc:sldMk cId="1064593687" sldId="434"/>
            <ac:spMk id="9" creationId="{A6390ACF-4098-E752-83B7-53012A5130C5}"/>
          </ac:spMkLst>
        </pc:spChg>
        <pc:spChg chg="add del mod">
          <ac:chgData name="Zander Abid" userId="YzfuL67IVTRWLDqPiTpxiM7ND8utT8pAoYMqX3yLvyY=" providerId="None" clId="Web-{28F81D5C-2624-4700-B344-4EB3743FCC08}" dt="2025-07-17T20:44:07.306" v="339" actId="20577"/>
          <ac:spMkLst>
            <pc:docMk/>
            <pc:sldMk cId="1064593687" sldId="434"/>
            <ac:spMk id="11" creationId="{A3272CB1-60A5-8DD8-DA58-C211EA042F94}"/>
          </ac:spMkLst>
        </pc:spChg>
        <pc:picChg chg="add del mod">
          <ac:chgData name="Zander Abid" userId="YzfuL67IVTRWLDqPiTpxiM7ND8utT8pAoYMqX3yLvyY=" providerId="None" clId="Web-{28F81D5C-2624-4700-B344-4EB3743FCC08}" dt="2025-07-17T20:44:11.399" v="340" actId="1076"/>
          <ac:picMkLst>
            <pc:docMk/>
            <pc:sldMk cId="1064593687" sldId="434"/>
            <ac:picMk id="8" creationId="{35EDFECF-E821-064A-D1CA-37ECF3784863}"/>
          </ac:picMkLst>
        </pc:picChg>
        <pc:picChg chg="del mod">
          <ac:chgData name="Zander Abid" userId="YzfuL67IVTRWLDqPiTpxiM7ND8utT8pAoYMqX3yLvyY=" providerId="None" clId="Web-{28F81D5C-2624-4700-B344-4EB3743FCC08}" dt="2025-07-17T20:43:56.149" v="329"/>
          <ac:picMkLst>
            <pc:docMk/>
            <pc:sldMk cId="1064593687" sldId="434"/>
            <ac:picMk id="23" creationId="{0C52BBB1-6528-359B-024C-6FDE0A47C8EE}"/>
          </ac:picMkLst>
        </pc:picChg>
      </pc:sldChg>
      <pc:sldChg chg="modSp">
        <pc:chgData name="Zander Abid" userId="YzfuL67IVTRWLDqPiTpxiM7ND8utT8pAoYMqX3yLvyY=" providerId="None" clId="Web-{28F81D5C-2624-4700-B344-4EB3743FCC08}" dt="2025-07-17T21:46:05.142" v="1291" actId="20577"/>
        <pc:sldMkLst>
          <pc:docMk/>
          <pc:sldMk cId="349963682" sldId="435"/>
        </pc:sldMkLst>
        <pc:spChg chg="mod">
          <ac:chgData name="Zander Abid" userId="YzfuL67IVTRWLDqPiTpxiM7ND8utT8pAoYMqX3yLvyY=" providerId="None" clId="Web-{28F81D5C-2624-4700-B344-4EB3743FCC08}" dt="2025-07-17T21:46:05.142" v="1291" actId="20577"/>
          <ac:spMkLst>
            <pc:docMk/>
            <pc:sldMk cId="349963682" sldId="435"/>
            <ac:spMk id="4" creationId="{1525CE07-94F6-E9D9-2EE5-E0AB07BD6DE4}"/>
          </ac:spMkLst>
        </pc:spChg>
      </pc:sldChg>
      <pc:sldChg chg="modSp del">
        <pc:chgData name="Zander Abid" userId="YzfuL67IVTRWLDqPiTpxiM7ND8utT8pAoYMqX3yLvyY=" providerId="None" clId="Web-{28F81D5C-2624-4700-B344-4EB3743FCC08}" dt="2025-07-17T20:50:21.474" v="437"/>
        <pc:sldMkLst>
          <pc:docMk/>
          <pc:sldMk cId="2376057200" sldId="436"/>
        </pc:sldMkLst>
        <pc:spChg chg="mod">
          <ac:chgData name="Zander Abid" userId="YzfuL67IVTRWLDqPiTpxiM7ND8utT8pAoYMqX3yLvyY=" providerId="None" clId="Web-{28F81D5C-2624-4700-B344-4EB3743FCC08}" dt="2025-07-17T20:09:11.099" v="111" actId="20577"/>
          <ac:spMkLst>
            <pc:docMk/>
            <pc:sldMk cId="2376057200" sldId="436"/>
            <ac:spMk id="4" creationId="{D7F27642-D5DE-149F-CD03-07F2DDE59F35}"/>
          </ac:spMkLst>
        </pc:spChg>
        <pc:picChg chg="mod">
          <ac:chgData name="Zander Abid" userId="YzfuL67IVTRWLDqPiTpxiM7ND8utT8pAoYMqX3yLvyY=" providerId="None" clId="Web-{28F81D5C-2624-4700-B344-4EB3743FCC08}" dt="2025-07-17T20:09:34.850" v="112" actId="1076"/>
          <ac:picMkLst>
            <pc:docMk/>
            <pc:sldMk cId="2376057200" sldId="436"/>
            <ac:picMk id="20" creationId="{F611BAC7-6E88-0D5C-005D-2F7D379E03A9}"/>
          </ac:picMkLst>
        </pc:picChg>
      </pc:sldChg>
      <pc:sldChg chg="addSp modSp">
        <pc:chgData name="Zander Abid" userId="YzfuL67IVTRWLDqPiTpxiM7ND8utT8pAoYMqX3yLvyY=" providerId="None" clId="Web-{28F81D5C-2624-4700-B344-4EB3743FCC08}" dt="2025-07-17T22:06:09.024" v="1548" actId="1076"/>
        <pc:sldMkLst>
          <pc:docMk/>
          <pc:sldMk cId="1929756181" sldId="444"/>
        </pc:sldMkLst>
        <pc:picChg chg="add mod">
          <ac:chgData name="Zander Abid" userId="YzfuL67IVTRWLDqPiTpxiM7ND8utT8pAoYMqX3yLvyY=" providerId="None" clId="Web-{28F81D5C-2624-4700-B344-4EB3743FCC08}" dt="2025-07-17T22:06:09.024" v="1548" actId="1076"/>
          <ac:picMkLst>
            <pc:docMk/>
            <pc:sldMk cId="1929756181" sldId="444"/>
            <ac:picMk id="7" creationId="{1ED0E900-6F8C-F5C6-4FD2-1C1CAE4C1FF9}"/>
          </ac:picMkLst>
        </pc:picChg>
      </pc:sldChg>
      <pc:sldChg chg="addSp delSp modSp">
        <pc:chgData name="Zander Abid" userId="YzfuL67IVTRWLDqPiTpxiM7ND8utT8pAoYMqX3yLvyY=" providerId="None" clId="Web-{28F81D5C-2624-4700-B344-4EB3743FCC08}" dt="2025-07-17T20:54:10.965" v="452"/>
        <pc:sldMkLst>
          <pc:docMk/>
          <pc:sldMk cId="898511052" sldId="448"/>
        </pc:sldMkLst>
        <pc:spChg chg="mod">
          <ac:chgData name="Zander Abid" userId="YzfuL67IVTRWLDqPiTpxiM7ND8utT8pAoYMqX3yLvyY=" providerId="None" clId="Web-{28F81D5C-2624-4700-B344-4EB3743FCC08}" dt="2025-07-17T20:33:05.207" v="166" actId="20577"/>
          <ac:spMkLst>
            <pc:docMk/>
            <pc:sldMk cId="898511052" sldId="448"/>
            <ac:spMk id="13" creationId="{AC883E41-3750-345D-B048-3103ADDBA7CF}"/>
          </ac:spMkLst>
        </pc:spChg>
        <pc:graphicFrameChg chg="add del">
          <ac:chgData name="Zander Abid" userId="YzfuL67IVTRWLDqPiTpxiM7ND8utT8pAoYMqX3yLvyY=" providerId="None" clId="Web-{28F81D5C-2624-4700-B344-4EB3743FCC08}" dt="2025-07-17T20:54:10.965" v="452"/>
          <ac:graphicFrameMkLst>
            <pc:docMk/>
            <pc:sldMk cId="898511052" sldId="448"/>
            <ac:graphicFrameMk id="7" creationId="{A58F50D3-7105-0ED6-DF80-6AE6E4F70477}"/>
          </ac:graphicFrameMkLst>
        </pc:graphicFrameChg>
      </pc:sldChg>
      <pc:sldChg chg="addSp delSp modSp ord">
        <pc:chgData name="Zander Abid" userId="YzfuL67IVTRWLDqPiTpxiM7ND8utT8pAoYMqX3yLvyY=" providerId="None" clId="Web-{28F81D5C-2624-4700-B344-4EB3743FCC08}" dt="2025-07-17T22:10:02.110" v="1569" actId="14100"/>
        <pc:sldMkLst>
          <pc:docMk/>
          <pc:sldMk cId="3521360660" sldId="450"/>
        </pc:sldMkLst>
        <pc:spChg chg="mod">
          <ac:chgData name="Zander Abid" userId="YzfuL67IVTRWLDqPiTpxiM7ND8utT8pAoYMqX3yLvyY=" providerId="None" clId="Web-{28F81D5C-2624-4700-B344-4EB3743FCC08}" dt="2025-07-17T20:47:57.297" v="372" actId="20577"/>
          <ac:spMkLst>
            <pc:docMk/>
            <pc:sldMk cId="3521360660" sldId="450"/>
            <ac:spMk id="2" creationId="{917658D0-FBE2-0B91-6857-3823DA19C000}"/>
          </ac:spMkLst>
        </pc:spChg>
        <pc:spChg chg="del mod">
          <ac:chgData name="Zander Abid" userId="YzfuL67IVTRWLDqPiTpxiM7ND8utT8pAoYMqX3yLvyY=" providerId="None" clId="Web-{28F81D5C-2624-4700-B344-4EB3743FCC08}" dt="2025-07-17T19:57:43.656" v="69"/>
          <ac:spMkLst>
            <pc:docMk/>
            <pc:sldMk cId="3521360660" sldId="450"/>
            <ac:spMk id="4" creationId="{F98086DD-5184-24FA-0666-82FCE81C296C}"/>
          </ac:spMkLst>
        </pc:spChg>
        <pc:spChg chg="mod">
          <ac:chgData name="Zander Abid" userId="YzfuL67IVTRWLDqPiTpxiM7ND8utT8pAoYMqX3yLvyY=" providerId="None" clId="Web-{28F81D5C-2624-4700-B344-4EB3743FCC08}" dt="2025-07-17T22:10:02.110" v="1569" actId="14100"/>
          <ac:spMkLst>
            <pc:docMk/>
            <pc:sldMk cId="3521360660" sldId="450"/>
            <ac:spMk id="5" creationId="{80E665B8-7048-AC46-43F4-E302EF364255}"/>
          </ac:spMkLst>
        </pc:spChg>
        <pc:spChg chg="add del mod">
          <ac:chgData name="Zander Abid" userId="YzfuL67IVTRWLDqPiTpxiM7ND8utT8pAoYMqX3yLvyY=" providerId="None" clId="Web-{28F81D5C-2624-4700-B344-4EB3743FCC08}" dt="2025-07-17T20:37:49.403" v="261"/>
          <ac:spMkLst>
            <pc:docMk/>
            <pc:sldMk cId="3521360660" sldId="450"/>
            <ac:spMk id="8" creationId="{5DBA162D-1EF8-0550-4320-8EF471CCF919}"/>
          </ac:spMkLst>
        </pc:spChg>
        <pc:spChg chg="del mod">
          <ac:chgData name="Zander Abid" userId="YzfuL67IVTRWLDqPiTpxiM7ND8utT8pAoYMqX3yLvyY=" providerId="None" clId="Web-{28F81D5C-2624-4700-B344-4EB3743FCC08}" dt="2025-07-17T20:37:55.263" v="266"/>
          <ac:spMkLst>
            <pc:docMk/>
            <pc:sldMk cId="3521360660" sldId="450"/>
            <ac:spMk id="25" creationId="{A905E2C7-70C6-8119-C529-2C957A507BE5}"/>
          </ac:spMkLst>
        </pc:spChg>
        <pc:spChg chg="del mod">
          <ac:chgData name="Zander Abid" userId="YzfuL67IVTRWLDqPiTpxiM7ND8utT8pAoYMqX3yLvyY=" providerId="None" clId="Web-{28F81D5C-2624-4700-B344-4EB3743FCC08}" dt="2025-07-17T20:37:49.403" v="263"/>
          <ac:spMkLst>
            <pc:docMk/>
            <pc:sldMk cId="3521360660" sldId="450"/>
            <ac:spMk id="29" creationId="{73CB7EC8-40F3-3F73-B68A-458BD37F0B4B}"/>
          </ac:spMkLst>
        </pc:spChg>
        <pc:spChg chg="del mod">
          <ac:chgData name="Zander Abid" userId="YzfuL67IVTRWLDqPiTpxiM7ND8utT8pAoYMqX3yLvyY=" providerId="None" clId="Web-{28F81D5C-2624-4700-B344-4EB3743FCC08}" dt="2025-07-17T20:38:32.983" v="267"/>
          <ac:spMkLst>
            <pc:docMk/>
            <pc:sldMk cId="3521360660" sldId="450"/>
            <ac:spMk id="30" creationId="{2AFCBC56-3900-07D1-F5EE-83D00A58487D}"/>
          </ac:spMkLst>
        </pc:spChg>
        <pc:picChg chg="mod">
          <ac:chgData name="Zander Abid" userId="YzfuL67IVTRWLDqPiTpxiM7ND8utT8pAoYMqX3yLvyY=" providerId="None" clId="Web-{28F81D5C-2624-4700-B344-4EB3743FCC08}" dt="2025-07-17T20:16:12.050" v="118" actId="14100"/>
          <ac:picMkLst>
            <pc:docMk/>
            <pc:sldMk cId="3521360660" sldId="450"/>
            <ac:picMk id="6" creationId="{194213C2-D658-F445-5273-47CF64061376}"/>
          </ac:picMkLst>
        </pc:picChg>
        <pc:picChg chg="add del mod">
          <ac:chgData name="Zander Abid" userId="YzfuL67IVTRWLDqPiTpxiM7ND8utT8pAoYMqX3yLvyY=" providerId="None" clId="Web-{28F81D5C-2624-4700-B344-4EB3743FCC08}" dt="2025-07-17T20:37:49.403" v="262"/>
          <ac:picMkLst>
            <pc:docMk/>
            <pc:sldMk cId="3521360660" sldId="450"/>
            <ac:picMk id="7" creationId="{DB2E9979-A1D8-38F2-E897-18A030249356}"/>
          </ac:picMkLst>
        </pc:picChg>
        <pc:picChg chg="del mod">
          <ac:chgData name="Zander Abid" userId="YzfuL67IVTRWLDqPiTpxiM7ND8utT8pAoYMqX3yLvyY=" providerId="None" clId="Web-{28F81D5C-2624-4700-B344-4EB3743FCC08}" dt="2025-07-17T20:47:50.875" v="365"/>
          <ac:picMkLst>
            <pc:docMk/>
            <pc:sldMk cId="3521360660" sldId="450"/>
            <ac:picMk id="10" creationId="{F65334A1-7381-8034-F427-C913A2EA935C}"/>
          </ac:picMkLst>
        </pc:picChg>
        <pc:picChg chg="del mod">
          <ac:chgData name="Zander Abid" userId="YzfuL67IVTRWLDqPiTpxiM7ND8utT8pAoYMqX3yLvyY=" providerId="None" clId="Web-{28F81D5C-2624-4700-B344-4EB3743FCC08}" dt="2025-07-17T20:37:52.231" v="265"/>
          <ac:picMkLst>
            <pc:docMk/>
            <pc:sldMk cId="3521360660" sldId="450"/>
            <ac:picMk id="24" creationId="{0F50BF7B-E491-494F-2A15-7312790FF2C5}"/>
          </ac:picMkLst>
        </pc:picChg>
        <pc:picChg chg="del mod">
          <ac:chgData name="Zander Abid" userId="YzfuL67IVTRWLDqPiTpxiM7ND8utT8pAoYMqX3yLvyY=" providerId="None" clId="Web-{28F81D5C-2624-4700-B344-4EB3743FCC08}" dt="2025-07-17T20:38:32.998" v="268"/>
          <ac:picMkLst>
            <pc:docMk/>
            <pc:sldMk cId="3521360660" sldId="450"/>
            <ac:picMk id="26" creationId="{C9C84D89-4173-B374-B03C-450748214437}"/>
          </ac:picMkLst>
        </pc:picChg>
        <pc:picChg chg="del mod">
          <ac:chgData name="Zander Abid" userId="YzfuL67IVTRWLDqPiTpxiM7ND8utT8pAoYMqX3yLvyY=" providerId="None" clId="Web-{28F81D5C-2624-4700-B344-4EB3743FCC08}" dt="2025-07-17T20:37:49.403" v="264"/>
          <ac:picMkLst>
            <pc:docMk/>
            <pc:sldMk cId="3521360660" sldId="450"/>
            <ac:picMk id="27" creationId="{2B6ACB4F-C5A3-E098-210B-6424BDF53863}"/>
          </ac:picMkLst>
        </pc:picChg>
      </pc:sldChg>
      <pc:sldChg chg="addSp delSp modSp add replId">
        <pc:chgData name="Zander Abid" userId="YzfuL67IVTRWLDqPiTpxiM7ND8utT8pAoYMqX3yLvyY=" providerId="None" clId="Web-{28F81D5C-2624-4700-B344-4EB3743FCC08}" dt="2025-07-17T22:04:05.388" v="1542" actId="14100"/>
        <pc:sldMkLst>
          <pc:docMk/>
          <pc:sldMk cId="2981871530" sldId="462"/>
        </pc:sldMkLst>
        <pc:spChg chg="mod">
          <ac:chgData name="Zander Abid" userId="YzfuL67IVTRWLDqPiTpxiM7ND8utT8pAoYMqX3yLvyY=" providerId="None" clId="Web-{28F81D5C-2624-4700-B344-4EB3743FCC08}" dt="2025-07-17T20:41:13.550" v="291" actId="1076"/>
          <ac:spMkLst>
            <pc:docMk/>
            <pc:sldMk cId="2981871530" sldId="462"/>
            <ac:spMk id="2" creationId="{F797D1DE-0421-17ED-93C3-97C42209A13E}"/>
          </ac:spMkLst>
        </pc:spChg>
        <pc:spChg chg="add del">
          <ac:chgData name="Zander Abid" userId="YzfuL67IVTRWLDqPiTpxiM7ND8utT8pAoYMqX3yLvyY=" providerId="None" clId="Web-{28F81D5C-2624-4700-B344-4EB3743FCC08}" dt="2025-07-17T21:04:16.343" v="666"/>
          <ac:spMkLst>
            <pc:docMk/>
            <pc:sldMk cId="2981871530" sldId="462"/>
            <ac:spMk id="4" creationId="{F9F3FAF5-FE19-9F47-E13E-535351E6392D}"/>
          </ac:spMkLst>
        </pc:spChg>
        <pc:spChg chg="add del mod">
          <ac:chgData name="Zander Abid" userId="YzfuL67IVTRWLDqPiTpxiM7ND8utT8pAoYMqX3yLvyY=" providerId="None" clId="Web-{28F81D5C-2624-4700-B344-4EB3743FCC08}" dt="2025-07-17T20:56:45.876" v="500"/>
          <ac:spMkLst>
            <pc:docMk/>
            <pc:sldMk cId="2981871530" sldId="462"/>
            <ac:spMk id="5" creationId="{E7F5A7F2-EAF3-AB94-C447-247B7E86E75F}"/>
          </ac:spMkLst>
        </pc:spChg>
        <pc:spChg chg="add mod">
          <ac:chgData name="Zander Abid" userId="YzfuL67IVTRWLDqPiTpxiM7ND8utT8pAoYMqX3yLvyY=" providerId="None" clId="Web-{28F81D5C-2624-4700-B344-4EB3743FCC08}" dt="2025-07-17T22:04:05.388" v="1542" actId="14100"/>
          <ac:spMkLst>
            <pc:docMk/>
            <pc:sldMk cId="2981871530" sldId="462"/>
            <ac:spMk id="7" creationId="{72497E70-5642-769B-AE71-8847E8182D2E}"/>
          </ac:spMkLst>
        </pc:spChg>
        <pc:picChg chg="del">
          <ac:chgData name="Zander Abid" userId="YzfuL67IVTRWLDqPiTpxiM7ND8utT8pAoYMqX3yLvyY=" providerId="None" clId="Web-{28F81D5C-2624-4700-B344-4EB3743FCC08}" dt="2025-07-17T20:47:49.750" v="364"/>
          <ac:picMkLst>
            <pc:docMk/>
            <pc:sldMk cId="2981871530" sldId="462"/>
            <ac:picMk id="10" creationId="{A3DA015C-0043-81CF-4CCD-C2ADD7E38736}"/>
          </ac:picMkLst>
        </pc:picChg>
      </pc:sldChg>
      <pc:sldChg chg="delSp modSp add del replId">
        <pc:chgData name="Zander Abid" userId="YzfuL67IVTRWLDqPiTpxiM7ND8utT8pAoYMqX3yLvyY=" providerId="None" clId="Web-{28F81D5C-2624-4700-B344-4EB3743FCC08}" dt="2025-07-17T20:55:14.717" v="469"/>
        <pc:sldMkLst>
          <pc:docMk/>
          <pc:sldMk cId="1859643815" sldId="463"/>
        </pc:sldMkLst>
        <pc:spChg chg="mod">
          <ac:chgData name="Zander Abid" userId="YzfuL67IVTRWLDqPiTpxiM7ND8utT8pAoYMqX3yLvyY=" providerId="None" clId="Web-{28F81D5C-2624-4700-B344-4EB3743FCC08}" dt="2025-07-17T20:47:42.094" v="359" actId="20577"/>
          <ac:spMkLst>
            <pc:docMk/>
            <pc:sldMk cId="1859643815" sldId="463"/>
            <ac:spMk id="2" creationId="{4647BAC5-D13A-321B-E18B-111D2D230C9E}"/>
          </ac:spMkLst>
        </pc:spChg>
        <pc:spChg chg="del mod">
          <ac:chgData name="Zander Abid" userId="YzfuL67IVTRWLDqPiTpxiM7ND8utT8pAoYMqX3yLvyY=" providerId="None" clId="Web-{28F81D5C-2624-4700-B344-4EB3743FCC08}" dt="2025-07-17T20:47:45.203" v="362"/>
          <ac:spMkLst>
            <pc:docMk/>
            <pc:sldMk cId="1859643815" sldId="463"/>
            <ac:spMk id="5" creationId="{0A4999BE-2482-E2D9-2738-BEC35146C0F5}"/>
          </ac:spMkLst>
        </pc:spChg>
        <pc:picChg chg="del">
          <ac:chgData name="Zander Abid" userId="YzfuL67IVTRWLDqPiTpxiM7ND8utT8pAoYMqX3yLvyY=" providerId="None" clId="Web-{28F81D5C-2624-4700-B344-4EB3743FCC08}" dt="2025-07-17T20:47:46.469" v="363"/>
          <ac:picMkLst>
            <pc:docMk/>
            <pc:sldMk cId="1859643815" sldId="463"/>
            <ac:picMk id="10" creationId="{BEDC8ADD-4A94-D434-3AE3-F5682AEFE13E}"/>
          </ac:picMkLst>
        </pc:picChg>
      </pc:sldChg>
      <pc:sldChg chg="addSp delSp modSp new del">
        <pc:chgData name="Zander Abid" userId="YzfuL67IVTRWLDqPiTpxiM7ND8utT8pAoYMqX3yLvyY=" providerId="None" clId="Web-{28F81D5C-2624-4700-B344-4EB3743FCC08}" dt="2025-07-17T21:41:53.086" v="1225"/>
        <pc:sldMkLst>
          <pc:docMk/>
          <pc:sldMk cId="886489305" sldId="464"/>
        </pc:sldMkLst>
        <pc:spChg chg="mod">
          <ac:chgData name="Zander Abid" userId="YzfuL67IVTRWLDqPiTpxiM7ND8utT8pAoYMqX3yLvyY=" providerId="None" clId="Web-{28F81D5C-2624-4700-B344-4EB3743FCC08}" dt="2025-07-17T20:54:50.982" v="468" actId="20577"/>
          <ac:spMkLst>
            <pc:docMk/>
            <pc:sldMk cId="886489305" sldId="464"/>
            <ac:spMk id="2" creationId="{E557D3A2-9E63-A936-F3EE-9D98A9F28A80}"/>
          </ac:spMkLst>
        </pc:spChg>
        <pc:spChg chg="del">
          <ac:chgData name="Zander Abid" userId="YzfuL67IVTRWLDqPiTpxiM7ND8utT8pAoYMqX3yLvyY=" providerId="None" clId="Web-{28F81D5C-2624-4700-B344-4EB3743FCC08}" dt="2025-07-17T20:54:25.075" v="456"/>
          <ac:spMkLst>
            <pc:docMk/>
            <pc:sldMk cId="886489305" sldId="464"/>
            <ac:spMk id="3" creationId="{9811DA94-A86C-1D56-6477-964B4490EE28}"/>
          </ac:spMkLst>
        </pc:spChg>
        <pc:graphicFrameChg chg="add mod">
          <ac:chgData name="Zander Abid" userId="YzfuL67IVTRWLDqPiTpxiM7ND8utT8pAoYMqX3yLvyY=" providerId="None" clId="Web-{28F81D5C-2624-4700-B344-4EB3743FCC08}" dt="2025-07-17T20:54:22.966" v="455" actId="1076"/>
          <ac:graphicFrameMkLst>
            <pc:docMk/>
            <pc:sldMk cId="886489305" sldId="464"/>
            <ac:graphicFrameMk id="4" creationId="{E3698ED8-B7C1-DBE9-3BBB-BAC255F1A995}"/>
          </ac:graphicFrameMkLst>
        </pc:graphicFrameChg>
      </pc:sldChg>
      <pc:sldChg chg="addSp delSp modSp add replId">
        <pc:chgData name="Zander Abid" userId="YzfuL67IVTRWLDqPiTpxiM7ND8utT8pAoYMqX3yLvyY=" providerId="None" clId="Web-{28F81D5C-2624-4700-B344-4EB3743FCC08}" dt="2025-07-17T22:26:05.022" v="1577"/>
        <pc:sldMkLst>
          <pc:docMk/>
          <pc:sldMk cId="2673983819" sldId="465"/>
        </pc:sldMkLst>
        <pc:spChg chg="mod">
          <ac:chgData name="Zander Abid" userId="YzfuL67IVTRWLDqPiTpxiM7ND8utT8pAoYMqX3yLvyY=" providerId="None" clId="Web-{28F81D5C-2624-4700-B344-4EB3743FCC08}" dt="2025-07-17T21:45:55.798" v="1287" actId="20577"/>
          <ac:spMkLst>
            <pc:docMk/>
            <pc:sldMk cId="2673983819" sldId="465"/>
            <ac:spMk id="2" creationId="{833C0410-4811-12ED-4090-BAAE24433FF0}"/>
          </ac:spMkLst>
        </pc:spChg>
        <pc:spChg chg="mod">
          <ac:chgData name="Zander Abid" userId="YzfuL67IVTRWLDqPiTpxiM7ND8utT8pAoYMqX3yLvyY=" providerId="None" clId="Web-{28F81D5C-2624-4700-B344-4EB3743FCC08}" dt="2025-07-17T21:45:52.282" v="1283" actId="20577"/>
          <ac:spMkLst>
            <pc:docMk/>
            <pc:sldMk cId="2673983819" sldId="465"/>
            <ac:spMk id="4" creationId="{43B9F915-01E8-35E9-1EE4-B47A3EC39FDD}"/>
          </ac:spMkLst>
        </pc:spChg>
        <pc:spChg chg="add del mod">
          <ac:chgData name="Zander Abid" userId="YzfuL67IVTRWLDqPiTpxiM7ND8utT8pAoYMqX3yLvyY=" providerId="None" clId="Web-{28F81D5C-2624-4700-B344-4EB3743FCC08}" dt="2025-07-17T21:02:01.589" v="624"/>
          <ac:spMkLst>
            <pc:docMk/>
            <pc:sldMk cId="2673983819" sldId="465"/>
            <ac:spMk id="5" creationId="{A4321796-116C-2113-8468-C2FD4B1D60C6}"/>
          </ac:spMkLst>
        </pc:spChg>
        <pc:picChg chg="add del mod">
          <ac:chgData name="Zander Abid" userId="YzfuL67IVTRWLDqPiTpxiM7ND8utT8pAoYMqX3yLvyY=" providerId="None" clId="Web-{28F81D5C-2624-4700-B344-4EB3743FCC08}" dt="2025-07-17T22:26:05.022" v="1577"/>
          <ac:picMkLst>
            <pc:docMk/>
            <pc:sldMk cId="2673983819" sldId="465"/>
            <ac:picMk id="5" creationId="{5550F48A-9CAA-FE76-8288-F5702E96C461}"/>
          </ac:picMkLst>
        </pc:picChg>
      </pc:sldChg>
      <pc:sldChg chg="modSp del">
        <pc:chgData name="Zander Abid" userId="YzfuL67IVTRWLDqPiTpxiM7ND8utT8pAoYMqX3yLvyY=" providerId="None" clId="Web-{28F81D5C-2624-4700-B344-4EB3743FCC08}" dt="2025-07-17T21:00:29.602" v="573"/>
        <pc:sldMkLst>
          <pc:docMk/>
          <pc:sldMk cId="2239181659" sldId="466"/>
        </pc:sldMkLst>
        <pc:spChg chg="mod">
          <ac:chgData name="Zander Abid" userId="YzfuL67IVTRWLDqPiTpxiM7ND8utT8pAoYMqX3yLvyY=" providerId="None" clId="Web-{28F81D5C-2624-4700-B344-4EB3743FCC08}" dt="2025-07-17T21:00:24.321" v="569" actId="20577"/>
          <ac:spMkLst>
            <pc:docMk/>
            <pc:sldMk cId="2239181659" sldId="466"/>
            <ac:spMk id="4" creationId="{4298EE13-71E8-1434-B810-1D5765283356}"/>
          </ac:spMkLst>
        </pc:spChg>
      </pc:sldChg>
      <pc:sldChg chg="addSp delSp modSp add replId">
        <pc:chgData name="Zander Abid" userId="YzfuL67IVTRWLDqPiTpxiM7ND8utT8pAoYMqX3yLvyY=" providerId="None" clId="Web-{28F81D5C-2624-4700-B344-4EB3743FCC08}" dt="2025-07-17T22:21:39.325" v="1571" actId="20577"/>
        <pc:sldMkLst>
          <pc:docMk/>
          <pc:sldMk cId="2436064820" sldId="466"/>
        </pc:sldMkLst>
        <pc:spChg chg="mod">
          <ac:chgData name="Zander Abid" userId="YzfuL67IVTRWLDqPiTpxiM7ND8utT8pAoYMqX3yLvyY=" providerId="None" clId="Web-{28F81D5C-2624-4700-B344-4EB3743FCC08}" dt="2025-07-17T21:15:23.474" v="1008" actId="20577"/>
          <ac:spMkLst>
            <pc:docMk/>
            <pc:sldMk cId="2436064820" sldId="466"/>
            <ac:spMk id="2" creationId="{711A7F8A-952F-8D48-846C-2F41C1A7A9D5}"/>
          </ac:spMkLst>
        </pc:spChg>
        <pc:spChg chg="mod">
          <ac:chgData name="Zander Abid" userId="YzfuL67IVTRWLDqPiTpxiM7ND8utT8pAoYMqX3yLvyY=" providerId="None" clId="Web-{28F81D5C-2624-4700-B344-4EB3743FCC08}" dt="2025-07-17T22:21:39.325" v="1571" actId="20577"/>
          <ac:spMkLst>
            <pc:docMk/>
            <pc:sldMk cId="2436064820" sldId="466"/>
            <ac:spMk id="4" creationId="{51303035-B6EB-8222-BAB3-9AA0D363A06D}"/>
          </ac:spMkLst>
        </pc:spChg>
        <pc:graphicFrameChg chg="add del mod">
          <ac:chgData name="Zander Abid" userId="YzfuL67IVTRWLDqPiTpxiM7ND8utT8pAoYMqX3yLvyY=" providerId="None" clId="Web-{28F81D5C-2624-4700-B344-4EB3743FCC08}" dt="2025-07-17T22:08:32.576" v="1555"/>
          <ac:graphicFrameMkLst>
            <pc:docMk/>
            <pc:sldMk cId="2436064820" sldId="466"/>
            <ac:graphicFrameMk id="7" creationId="{A58F50D3-7105-0ED6-DF80-6AE6E4F70477}"/>
          </ac:graphicFrameMkLst>
        </pc:graphicFrameChg>
      </pc:sldChg>
    </pc:docChg>
  </pc:docChgLst>
  <pc:docChgLst>
    <pc:chgData name="Kyra Ruiz" userId="5hFeTmsUxgrSbdykFfZnSQjuCba1G6WDXhZBcAKjQmE=" providerId="None" clId="Web-{C2126466-C568-4F54-A972-489D50508445}"/>
    <pc:docChg chg="delSld modSld">
      <pc:chgData name="Kyra Ruiz" userId="5hFeTmsUxgrSbdykFfZnSQjuCba1G6WDXhZBcAKjQmE=" providerId="None" clId="Web-{C2126466-C568-4F54-A972-489D50508445}" dt="2025-01-30T21:22:59.395" v="883" actId="1076"/>
      <pc:docMkLst>
        <pc:docMk/>
      </pc:docMkLst>
      <pc:sldChg chg="modSp">
        <pc:chgData name="Kyra Ruiz" userId="5hFeTmsUxgrSbdykFfZnSQjuCba1G6WDXhZBcAKjQmE=" providerId="None" clId="Web-{C2126466-C568-4F54-A972-489D50508445}" dt="2025-01-30T21:22:59.395" v="883" actId="1076"/>
        <pc:sldMkLst>
          <pc:docMk/>
          <pc:sldMk cId="549557836" sldId="299"/>
        </pc:sldMkLst>
      </pc:sldChg>
      <pc:sldChg chg="addSp delSp modSp del">
        <pc:chgData name="Kyra Ruiz" userId="5hFeTmsUxgrSbdykFfZnSQjuCba1G6WDXhZBcAKjQmE=" providerId="None" clId="Web-{C2126466-C568-4F54-A972-489D50508445}" dt="2025-01-30T21:11:37.402" v="379"/>
        <pc:sldMkLst>
          <pc:docMk/>
          <pc:sldMk cId="201761002" sldId="300"/>
        </pc:sldMkLst>
      </pc:sldChg>
      <pc:sldChg chg="modSp">
        <pc:chgData name="Kyra Ruiz" userId="5hFeTmsUxgrSbdykFfZnSQjuCba1G6WDXhZBcAKjQmE=" providerId="None" clId="Web-{C2126466-C568-4F54-A972-489D50508445}" dt="2025-01-30T21:13:58.454" v="530" actId="20577"/>
        <pc:sldMkLst>
          <pc:docMk/>
          <pc:sldMk cId="3202135051" sldId="301"/>
        </pc:sldMkLst>
      </pc:sldChg>
      <pc:sldChg chg="modSp">
        <pc:chgData name="Kyra Ruiz" userId="5hFeTmsUxgrSbdykFfZnSQjuCba1G6WDXhZBcAKjQmE=" providerId="None" clId="Web-{C2126466-C568-4F54-A972-489D50508445}" dt="2025-01-30T21:19:09.168" v="786" actId="20577"/>
        <pc:sldMkLst>
          <pc:docMk/>
          <pc:sldMk cId="1622108198" sldId="302"/>
        </pc:sldMkLst>
      </pc:sldChg>
    </pc:docChg>
  </pc:docChgLst>
  <pc:docChgLst>
    <pc:chgData name="Kevin Moreno-Ruiz" userId="4KGU3tm0BVM+uIGL1J0Zyeq6K6/syYx/nQgL3LBR2Iw=" providerId="None" clId="Web-{D1C76E7C-1992-4AED-94CD-8A8266899B42}"/>
    <pc:docChg chg="addSld delSld modSld sldOrd">
      <pc:chgData name="Kevin Moreno-Ruiz" userId="4KGU3tm0BVM+uIGL1J0Zyeq6K6/syYx/nQgL3LBR2Iw=" providerId="None" clId="Web-{D1C76E7C-1992-4AED-94CD-8A8266899B42}" dt="2025-07-17T08:58:31.056" v="10" actId="1076"/>
      <pc:docMkLst>
        <pc:docMk/>
      </pc:docMkLst>
      <pc:sldChg chg="del">
        <pc:chgData name="Kevin Moreno-Ruiz" userId="4KGU3tm0BVM+uIGL1J0Zyeq6K6/syYx/nQgL3LBR2Iw=" providerId="None" clId="Web-{D1C76E7C-1992-4AED-94CD-8A8266899B42}" dt="2025-07-17T08:57:53.650" v="8"/>
        <pc:sldMkLst>
          <pc:docMk/>
          <pc:sldMk cId="3396582989" sldId="437"/>
        </pc:sldMkLst>
      </pc:sldChg>
      <pc:sldChg chg="del">
        <pc:chgData name="Kevin Moreno-Ruiz" userId="4KGU3tm0BVM+uIGL1J0Zyeq6K6/syYx/nQgL3LBR2Iw=" providerId="None" clId="Web-{D1C76E7C-1992-4AED-94CD-8A8266899B42}" dt="2025-07-17T08:57:53.650" v="7"/>
        <pc:sldMkLst>
          <pc:docMk/>
          <pc:sldMk cId="3992573428" sldId="438"/>
        </pc:sldMkLst>
      </pc:sldChg>
      <pc:sldChg chg="del">
        <pc:chgData name="Kevin Moreno-Ruiz" userId="4KGU3tm0BVM+uIGL1J0Zyeq6K6/syYx/nQgL3LBR2Iw=" providerId="None" clId="Web-{D1C76E7C-1992-4AED-94CD-8A8266899B42}" dt="2025-07-17T08:57:28.931" v="3"/>
        <pc:sldMkLst>
          <pc:docMk/>
          <pc:sldMk cId="3391222914" sldId="449"/>
        </pc:sldMkLst>
      </pc:sldChg>
      <pc:sldChg chg="ord">
        <pc:chgData name="Kevin Moreno-Ruiz" userId="4KGU3tm0BVM+uIGL1J0Zyeq6K6/syYx/nQgL3LBR2Iw=" providerId="None" clId="Web-{D1C76E7C-1992-4AED-94CD-8A8266899B42}" dt="2025-07-17T08:57:01.431" v="1"/>
        <pc:sldMkLst>
          <pc:docMk/>
          <pc:sldMk cId="350873009" sldId="451"/>
        </pc:sldMkLst>
      </pc:sldChg>
      <pc:sldChg chg="modSp add">
        <pc:chgData name="Kevin Moreno-Ruiz" userId="4KGU3tm0BVM+uIGL1J0Zyeq6K6/syYx/nQgL3LBR2Iw=" providerId="None" clId="Web-{D1C76E7C-1992-4AED-94CD-8A8266899B42}" dt="2025-07-17T08:58:31.056" v="10" actId="1076"/>
        <pc:sldMkLst>
          <pc:docMk/>
          <pc:sldMk cId="2912509363" sldId="452"/>
        </pc:sldMkLst>
        <pc:spChg chg="mod">
          <ac:chgData name="Kevin Moreno-Ruiz" userId="4KGU3tm0BVM+uIGL1J0Zyeq6K6/syYx/nQgL3LBR2Iw=" providerId="None" clId="Web-{D1C76E7C-1992-4AED-94CD-8A8266899B42}" dt="2025-07-17T08:58:31.056" v="10" actId="1076"/>
          <ac:spMkLst>
            <pc:docMk/>
            <pc:sldMk cId="2912509363" sldId="452"/>
            <ac:spMk id="20" creationId="{71688A5C-E03A-39AB-85A1-2F07FBBE2A3C}"/>
          </ac:spMkLst>
        </pc:spChg>
      </pc:sldChg>
      <pc:sldChg chg="add">
        <pc:chgData name="Kevin Moreno-Ruiz" userId="4KGU3tm0BVM+uIGL1J0Zyeq6K6/syYx/nQgL3LBR2Iw=" providerId="None" clId="Web-{D1C76E7C-1992-4AED-94CD-8A8266899B42}" dt="2025-07-17T08:57:25.119" v="2"/>
        <pc:sldMkLst>
          <pc:docMk/>
          <pc:sldMk cId="3739514137" sldId="453"/>
        </pc:sldMkLst>
      </pc:sldChg>
      <pc:sldChg chg="add">
        <pc:chgData name="Kevin Moreno-Ruiz" userId="4KGU3tm0BVM+uIGL1J0Zyeq6K6/syYx/nQgL3LBR2Iw=" providerId="None" clId="Web-{D1C76E7C-1992-4AED-94CD-8A8266899B42}" dt="2025-07-17T08:57:38.150" v="4"/>
        <pc:sldMkLst>
          <pc:docMk/>
          <pc:sldMk cId="2335521659" sldId="454"/>
        </pc:sldMkLst>
      </pc:sldChg>
      <pc:sldChg chg="add">
        <pc:chgData name="Kevin Moreno-Ruiz" userId="4KGU3tm0BVM+uIGL1J0Zyeq6K6/syYx/nQgL3LBR2Iw=" providerId="None" clId="Web-{D1C76E7C-1992-4AED-94CD-8A8266899B42}" dt="2025-07-17T08:57:43.603" v="5"/>
        <pc:sldMkLst>
          <pc:docMk/>
          <pc:sldMk cId="2616289266" sldId="455"/>
        </pc:sldMkLst>
      </pc:sldChg>
      <pc:sldChg chg="add">
        <pc:chgData name="Kevin Moreno-Ruiz" userId="4KGU3tm0BVM+uIGL1J0Zyeq6K6/syYx/nQgL3LBR2Iw=" providerId="None" clId="Web-{D1C76E7C-1992-4AED-94CD-8A8266899B42}" dt="2025-07-17T08:57:48.931" v="6"/>
        <pc:sldMkLst>
          <pc:docMk/>
          <pc:sldMk cId="1934203006" sldId="456"/>
        </pc:sldMkLst>
      </pc:sldChg>
    </pc:docChg>
  </pc:docChgLst>
  <pc:docChgLst>
    <pc:chgData name="Damian Contreras" userId="gwA4cTbzO20V1qfHd5CEexzLuBMaf4FTMeEPNn5HBMk=" providerId="None" clId="Web-{21FAEE18-7536-4254-8983-0DC2232F097F}"/>
    <pc:docChg chg="modSld">
      <pc:chgData name="Damian Contreras" userId="gwA4cTbzO20V1qfHd5CEexzLuBMaf4FTMeEPNn5HBMk=" providerId="None" clId="Web-{21FAEE18-7536-4254-8983-0DC2232F097F}" dt="2025-01-30T02:46:15.751" v="51" actId="20577"/>
      <pc:docMkLst>
        <pc:docMk/>
      </pc:docMkLst>
      <pc:sldChg chg="modSp">
        <pc:chgData name="Damian Contreras" userId="gwA4cTbzO20V1qfHd5CEexzLuBMaf4FTMeEPNn5HBMk=" providerId="None" clId="Web-{21FAEE18-7536-4254-8983-0DC2232F097F}" dt="2025-01-30T02:46:15.751" v="51" actId="20577"/>
        <pc:sldMkLst>
          <pc:docMk/>
          <pc:sldMk cId="933938933" sldId="307"/>
        </pc:sldMkLst>
      </pc:sldChg>
    </pc:docChg>
  </pc:docChgLst>
  <pc:docChgLst>
    <pc:chgData name="David Hoehler" userId="R816/CABlX52h8Ru6LocHKdo4kyu5/YtEvCxJLSmtFY=" providerId="None" clId="Web-{3AD361B8-B3EE-4F1F-BCB1-730AABD67EDC}"/>
    <pc:docChg chg="modSld">
      <pc:chgData name="David Hoehler" userId="R816/CABlX52h8Ru6LocHKdo4kyu5/YtEvCxJLSmtFY=" providerId="None" clId="Web-{3AD361B8-B3EE-4F1F-BCB1-730AABD67EDC}" dt="2025-01-29T15:29:09.075" v="4" actId="1076"/>
      <pc:docMkLst>
        <pc:docMk/>
      </pc:docMkLst>
      <pc:sldChg chg="addSp delSp modSp">
        <pc:chgData name="David Hoehler" userId="R816/CABlX52h8Ru6LocHKdo4kyu5/YtEvCxJLSmtFY=" providerId="None" clId="Web-{3AD361B8-B3EE-4F1F-BCB1-730AABD67EDC}" dt="2025-01-29T15:29:09.075" v="4" actId="1076"/>
        <pc:sldMkLst>
          <pc:docMk/>
          <pc:sldMk cId="1556194404" sldId="287"/>
        </pc:sldMkLst>
      </pc:sldChg>
    </pc:docChg>
  </pc:docChgLst>
  <pc:docChgLst>
    <pc:chgData name="Albert Trinh" userId="fDe/jj2KY7C4DX8SO3U4as09CBPOnJmbn+lWKVkCqe8=" providerId="None" clId="Web-{75150B1C-32FB-40B9-909B-FA1D56866802}"/>
    <pc:docChg chg="modSld">
      <pc:chgData name="Albert Trinh" userId="fDe/jj2KY7C4DX8SO3U4as09CBPOnJmbn+lWKVkCqe8=" providerId="None" clId="Web-{75150B1C-32FB-40B9-909B-FA1D56866802}" dt="2025-01-30T00:51:17.725" v="24" actId="20577"/>
      <pc:docMkLst>
        <pc:docMk/>
      </pc:docMkLst>
      <pc:sldChg chg="modSp">
        <pc:chgData name="Albert Trinh" userId="fDe/jj2KY7C4DX8SO3U4as09CBPOnJmbn+lWKVkCqe8=" providerId="None" clId="Web-{75150B1C-32FB-40B9-909B-FA1D56866802}" dt="2025-01-30T00:50:24.927" v="14" actId="1076"/>
        <pc:sldMkLst>
          <pc:docMk/>
          <pc:sldMk cId="862518283" sldId="309"/>
        </pc:sldMkLst>
      </pc:sldChg>
      <pc:sldChg chg="modSp">
        <pc:chgData name="Albert Trinh" userId="fDe/jj2KY7C4DX8SO3U4as09CBPOnJmbn+lWKVkCqe8=" providerId="None" clId="Web-{75150B1C-32FB-40B9-909B-FA1D56866802}" dt="2025-01-30T00:51:17.725" v="24" actId="20577"/>
        <pc:sldMkLst>
          <pc:docMk/>
          <pc:sldMk cId="1600682996" sldId="310"/>
        </pc:sldMkLst>
      </pc:sldChg>
    </pc:docChg>
  </pc:docChgLst>
  <pc:docChgLst>
    <pc:chgData name="David Hoehler" userId="R816/CABlX52h8Ru6LocHKdo4kyu5/YtEvCxJLSmtFY=" providerId="None" clId="Web-{A52CD1B6-5B97-4549-ACF2-AC7B3BB9D099}"/>
    <pc:docChg chg="modSld sldOrd">
      <pc:chgData name="David Hoehler" userId="R816/CABlX52h8Ru6LocHKdo4kyu5/YtEvCxJLSmtFY=" providerId="None" clId="Web-{A52CD1B6-5B97-4549-ACF2-AC7B3BB9D099}" dt="2025-07-17T15:50:44.852" v="210" actId="20577"/>
      <pc:docMkLst>
        <pc:docMk/>
      </pc:docMkLst>
      <pc:sldChg chg="delSp modSp">
        <pc:chgData name="David Hoehler" userId="R816/CABlX52h8Ru6LocHKdo4kyu5/YtEvCxJLSmtFY=" providerId="None" clId="Web-{A52CD1B6-5B97-4549-ACF2-AC7B3BB9D099}" dt="2025-07-17T15:48:04.004" v="195" actId="14100"/>
        <pc:sldMkLst>
          <pc:docMk/>
          <pc:sldMk cId="1890404318" sldId="440"/>
        </pc:sldMkLst>
        <pc:spChg chg="mod">
          <ac:chgData name="David Hoehler" userId="R816/CABlX52h8Ru6LocHKdo4kyu5/YtEvCxJLSmtFY=" providerId="None" clId="Web-{A52CD1B6-5B97-4549-ACF2-AC7B3BB9D099}" dt="2025-07-17T15:48:04.004" v="195" actId="14100"/>
          <ac:spMkLst>
            <pc:docMk/>
            <pc:sldMk cId="1890404318" sldId="440"/>
            <ac:spMk id="2" creationId="{CAB24794-5A72-B05B-EDB8-F8C80177A219}"/>
          </ac:spMkLst>
        </pc:spChg>
        <pc:spChg chg="del">
          <ac:chgData name="David Hoehler" userId="R816/CABlX52h8Ru6LocHKdo4kyu5/YtEvCxJLSmtFY=" providerId="None" clId="Web-{A52CD1B6-5B97-4549-ACF2-AC7B3BB9D099}" dt="2025-07-17T15:46:44.206" v="164"/>
          <ac:spMkLst>
            <pc:docMk/>
            <pc:sldMk cId="1890404318" sldId="440"/>
            <ac:spMk id="13" creationId="{A0DBC42B-4170-5E7A-0945-50EDE05A1036}"/>
          </ac:spMkLst>
        </pc:spChg>
        <pc:graphicFrameChg chg="mod modGraphic">
          <ac:chgData name="David Hoehler" userId="R816/CABlX52h8Ru6LocHKdo4kyu5/YtEvCxJLSmtFY=" providerId="None" clId="Web-{A52CD1B6-5B97-4549-ACF2-AC7B3BB9D099}" dt="2025-07-17T15:47:36.988" v="171" actId="14100"/>
          <ac:graphicFrameMkLst>
            <pc:docMk/>
            <pc:sldMk cId="1890404318" sldId="440"/>
            <ac:graphicFrameMk id="14" creationId="{3BE8B35E-39DD-19FD-4DB6-AC1438B11625}"/>
          </ac:graphicFrameMkLst>
        </pc:graphicFrameChg>
      </pc:sldChg>
      <pc:sldChg chg="addSp modSp">
        <pc:chgData name="David Hoehler" userId="R816/CABlX52h8Ru6LocHKdo4kyu5/YtEvCxJLSmtFY=" providerId="None" clId="Web-{A52CD1B6-5B97-4549-ACF2-AC7B3BB9D099}" dt="2025-07-17T15:50:44.852" v="210" actId="20577"/>
        <pc:sldMkLst>
          <pc:docMk/>
          <pc:sldMk cId="1977908024" sldId="441"/>
        </pc:sldMkLst>
        <pc:spChg chg="mod">
          <ac:chgData name="David Hoehler" userId="R816/CABlX52h8Ru6LocHKdo4kyu5/YtEvCxJLSmtFY=" providerId="None" clId="Web-{A52CD1B6-5B97-4549-ACF2-AC7B3BB9D099}" dt="2025-07-17T15:50:44.852" v="210" actId="20577"/>
          <ac:spMkLst>
            <pc:docMk/>
            <pc:sldMk cId="1977908024" sldId="441"/>
            <ac:spMk id="2" creationId="{71AF9F36-ED5C-665E-E77C-07836C2694B2}"/>
          </ac:spMkLst>
        </pc:spChg>
        <pc:spChg chg="add mod">
          <ac:chgData name="David Hoehler" userId="R816/CABlX52h8Ru6LocHKdo4kyu5/YtEvCxJLSmtFY=" providerId="None" clId="Web-{A52CD1B6-5B97-4549-ACF2-AC7B3BB9D099}" dt="2025-07-17T15:50:27.367" v="203" actId="20577"/>
          <ac:spMkLst>
            <pc:docMk/>
            <pc:sldMk cId="1977908024" sldId="441"/>
            <ac:spMk id="5" creationId="{B0BEBC1A-4ABF-5618-7E2A-5EB99F84DC8F}"/>
          </ac:spMkLst>
        </pc:spChg>
      </pc:sldChg>
      <pc:sldChg chg="delSp modSp ord">
        <pc:chgData name="David Hoehler" userId="R816/CABlX52h8Ru6LocHKdo4kyu5/YtEvCxJLSmtFY=" providerId="None" clId="Web-{A52CD1B6-5B97-4549-ACF2-AC7B3BB9D099}" dt="2025-07-17T15:48:32.896" v="199" actId="1076"/>
        <pc:sldMkLst>
          <pc:docMk/>
          <pc:sldMk cId="3890253183" sldId="442"/>
        </pc:sldMkLst>
        <pc:spChg chg="del">
          <ac:chgData name="David Hoehler" userId="R816/CABlX52h8Ru6LocHKdo4kyu5/YtEvCxJLSmtFY=" providerId="None" clId="Web-{A52CD1B6-5B97-4549-ACF2-AC7B3BB9D099}" dt="2025-07-17T15:48:29.067" v="198"/>
          <ac:spMkLst>
            <pc:docMk/>
            <pc:sldMk cId="3890253183" sldId="442"/>
            <ac:spMk id="4" creationId="{8702069B-2598-A3FF-E014-C103C3096FC6}"/>
          </ac:spMkLst>
        </pc:spChg>
        <pc:picChg chg="mod">
          <ac:chgData name="David Hoehler" userId="R816/CABlX52h8Ru6LocHKdo4kyu5/YtEvCxJLSmtFY=" providerId="None" clId="Web-{A52CD1B6-5B97-4549-ACF2-AC7B3BB9D099}" dt="2025-07-17T15:48:32.896" v="199" actId="1076"/>
          <ac:picMkLst>
            <pc:docMk/>
            <pc:sldMk cId="3890253183" sldId="442"/>
            <ac:picMk id="5" creationId="{0C59CEB8-0B00-ADC2-30B6-F7B565BA43F7}"/>
          </ac:picMkLst>
        </pc:picChg>
      </pc:sldChg>
    </pc:docChg>
  </pc:docChgLst>
  <pc:docChgLst>
    <pc:chgData name="Geovany Lopez" userId="Zxgi1GRXS8TovjYD+STWNYzkHig8tELSyH9oqW+IcQ0=" providerId="None" clId="Web-{50BCA372-DBEE-4624-A61D-F41ED0CC52B1}"/>
    <pc:docChg chg="modSld">
      <pc:chgData name="Geovany Lopez" userId="Zxgi1GRXS8TovjYD+STWNYzkHig8tELSyH9oqW+IcQ0=" providerId="None" clId="Web-{50BCA372-DBEE-4624-A61D-F41ED0CC52B1}" dt="2025-07-17T20:41:34.176" v="4" actId="1076"/>
      <pc:docMkLst>
        <pc:docMk/>
      </pc:docMkLst>
      <pc:sldChg chg="addSp modSp">
        <pc:chgData name="Geovany Lopez" userId="Zxgi1GRXS8TovjYD+STWNYzkHig8tELSyH9oqW+IcQ0=" providerId="None" clId="Web-{50BCA372-DBEE-4624-A61D-F41ED0CC52B1}" dt="2025-07-17T20:41:34.176" v="4" actId="1076"/>
        <pc:sldMkLst>
          <pc:docMk/>
          <pc:sldMk cId="179886942" sldId="433"/>
        </pc:sldMkLst>
        <pc:picChg chg="add mod">
          <ac:chgData name="Geovany Lopez" userId="Zxgi1GRXS8TovjYD+STWNYzkHig8tELSyH9oqW+IcQ0=" providerId="None" clId="Web-{50BCA372-DBEE-4624-A61D-F41ED0CC52B1}" dt="2025-07-17T20:41:34.176" v="4" actId="1076"/>
          <ac:picMkLst>
            <pc:docMk/>
            <pc:sldMk cId="179886942" sldId="433"/>
            <ac:picMk id="5" creationId="{A067641B-B479-0A98-3B53-2C41C8D2C371}"/>
          </ac:picMkLst>
        </pc:picChg>
      </pc:sldChg>
    </pc:docChg>
  </pc:docChgLst>
  <pc:docChgLst>
    <pc:chgData name="Kevin Moreno-Ruiz" userId="4KGU3tm0BVM+uIGL1J0Zyeq6K6/syYx/nQgL3LBR2Iw=" providerId="None" clId="Web-{75062F25-1526-4955-94DE-943D1596DD4F}"/>
    <pc:docChg chg="modSld sldOrd">
      <pc:chgData name="Kevin Moreno-Ruiz" userId="4KGU3tm0BVM+uIGL1J0Zyeq6K6/syYx/nQgL3LBR2Iw=" providerId="None" clId="Web-{75062F25-1526-4955-94DE-943D1596DD4F}" dt="2025-07-17T22:06:33.002" v="103" actId="20577"/>
      <pc:docMkLst>
        <pc:docMk/>
      </pc:docMkLst>
      <pc:sldChg chg="modSp">
        <pc:chgData name="Kevin Moreno-Ruiz" userId="4KGU3tm0BVM+uIGL1J0Zyeq6K6/syYx/nQgL3LBR2Iw=" providerId="None" clId="Web-{75062F25-1526-4955-94DE-943D1596DD4F}" dt="2025-07-17T22:06:33.002" v="103" actId="20577"/>
        <pc:sldMkLst>
          <pc:docMk/>
          <pc:sldMk cId="350873009" sldId="451"/>
        </pc:sldMkLst>
        <pc:spChg chg="mod">
          <ac:chgData name="Kevin Moreno-Ruiz" userId="4KGU3tm0BVM+uIGL1J0Zyeq6K6/syYx/nQgL3LBR2Iw=" providerId="None" clId="Web-{75062F25-1526-4955-94DE-943D1596DD4F}" dt="2025-07-17T22:06:33.002" v="103" actId="20577"/>
          <ac:spMkLst>
            <pc:docMk/>
            <pc:sldMk cId="350873009" sldId="451"/>
            <ac:spMk id="4" creationId="{AAE1808B-2F64-ADF2-5277-C59DA3924F4D}"/>
          </ac:spMkLst>
        </pc:spChg>
      </pc:sldChg>
      <pc:sldChg chg="modSp">
        <pc:chgData name="Kevin Moreno-Ruiz" userId="4KGU3tm0BVM+uIGL1J0Zyeq6K6/syYx/nQgL3LBR2Iw=" providerId="None" clId="Web-{75062F25-1526-4955-94DE-943D1596DD4F}" dt="2025-07-17T22:06:13.861" v="98" actId="20577"/>
        <pc:sldMkLst>
          <pc:docMk/>
          <pc:sldMk cId="2912509363" sldId="452"/>
        </pc:sldMkLst>
        <pc:spChg chg="mod">
          <ac:chgData name="Kevin Moreno-Ruiz" userId="4KGU3tm0BVM+uIGL1J0Zyeq6K6/syYx/nQgL3LBR2Iw=" providerId="None" clId="Web-{75062F25-1526-4955-94DE-943D1596DD4F}" dt="2025-07-17T22:06:13.861" v="98" actId="20577"/>
          <ac:spMkLst>
            <pc:docMk/>
            <pc:sldMk cId="2912509363" sldId="452"/>
            <ac:spMk id="7" creationId="{57F21385-402D-EE3E-B205-9BBC4E0267C9}"/>
          </ac:spMkLst>
        </pc:spChg>
      </pc:sldChg>
      <pc:sldChg chg="modSp">
        <pc:chgData name="Kevin Moreno-Ruiz" userId="4KGU3tm0BVM+uIGL1J0Zyeq6K6/syYx/nQgL3LBR2Iw=" providerId="None" clId="Web-{75062F25-1526-4955-94DE-943D1596DD4F}" dt="2025-07-17T22:06:25.892" v="102" actId="1076"/>
        <pc:sldMkLst>
          <pc:docMk/>
          <pc:sldMk cId="3739514137" sldId="453"/>
        </pc:sldMkLst>
        <pc:spChg chg="mod">
          <ac:chgData name="Kevin Moreno-Ruiz" userId="4KGU3tm0BVM+uIGL1J0Zyeq6K6/syYx/nQgL3LBR2Iw=" providerId="None" clId="Web-{75062F25-1526-4955-94DE-943D1596DD4F}" dt="2025-07-17T22:06:25.892" v="102" actId="1076"/>
          <ac:spMkLst>
            <pc:docMk/>
            <pc:sldMk cId="3739514137" sldId="453"/>
            <ac:spMk id="4" creationId="{D3EE3C09-02A2-CDB7-8259-3F066C01EB40}"/>
          </ac:spMkLst>
        </pc:spChg>
      </pc:sldChg>
      <pc:sldChg chg="modSp">
        <pc:chgData name="Kevin Moreno-Ruiz" userId="4KGU3tm0BVM+uIGL1J0Zyeq6K6/syYx/nQgL3LBR2Iw=" providerId="None" clId="Web-{75062F25-1526-4955-94DE-943D1596DD4F}" dt="2025-07-17T22:05:32.408" v="52" actId="20577"/>
        <pc:sldMkLst>
          <pc:docMk/>
          <pc:sldMk cId="2335521659" sldId="454"/>
        </pc:sldMkLst>
        <pc:spChg chg="mod">
          <ac:chgData name="Kevin Moreno-Ruiz" userId="4KGU3tm0BVM+uIGL1J0Zyeq6K6/syYx/nQgL3LBR2Iw=" providerId="None" clId="Web-{75062F25-1526-4955-94DE-943D1596DD4F}" dt="2025-07-17T22:05:32.408" v="52" actId="20577"/>
          <ac:spMkLst>
            <pc:docMk/>
            <pc:sldMk cId="2335521659" sldId="454"/>
            <ac:spMk id="22" creationId="{C1C7E763-3DF8-39CC-E25E-AA695D7E18EC}"/>
          </ac:spMkLst>
        </pc:spChg>
      </pc:sldChg>
      <pc:sldChg chg="modSp ord">
        <pc:chgData name="Kevin Moreno-Ruiz" userId="4KGU3tm0BVM+uIGL1J0Zyeq6K6/syYx/nQgL3LBR2Iw=" providerId="None" clId="Web-{75062F25-1526-4955-94DE-943D1596DD4F}" dt="2025-07-17T22:04:09.126" v="34" actId="1076"/>
        <pc:sldMkLst>
          <pc:docMk/>
          <pc:sldMk cId="2616289266" sldId="455"/>
        </pc:sldMkLst>
        <pc:spChg chg="mod">
          <ac:chgData name="Kevin Moreno-Ruiz" userId="4KGU3tm0BVM+uIGL1J0Zyeq6K6/syYx/nQgL3LBR2Iw=" providerId="None" clId="Web-{75062F25-1526-4955-94DE-943D1596DD4F}" dt="2025-07-17T22:04:09.126" v="34" actId="1076"/>
          <ac:spMkLst>
            <pc:docMk/>
            <pc:sldMk cId="2616289266" sldId="455"/>
            <ac:spMk id="24" creationId="{B013C409-B244-A9BB-C3AC-47F621B2FAC4}"/>
          </ac:spMkLst>
        </pc:spChg>
      </pc:sldChg>
      <pc:sldChg chg="modSp">
        <pc:chgData name="Kevin Moreno-Ruiz" userId="4KGU3tm0BVM+uIGL1J0Zyeq6K6/syYx/nQgL3LBR2Iw=" providerId="None" clId="Web-{75062F25-1526-4955-94DE-943D1596DD4F}" dt="2025-07-17T22:04:52.814" v="46" actId="20577"/>
        <pc:sldMkLst>
          <pc:docMk/>
          <pc:sldMk cId="1934203006" sldId="456"/>
        </pc:sldMkLst>
        <pc:spChg chg="mod">
          <ac:chgData name="Kevin Moreno-Ruiz" userId="4KGU3tm0BVM+uIGL1J0Zyeq6K6/syYx/nQgL3LBR2Iw=" providerId="None" clId="Web-{75062F25-1526-4955-94DE-943D1596DD4F}" dt="2025-07-17T22:04:52.814" v="46" actId="20577"/>
          <ac:spMkLst>
            <pc:docMk/>
            <pc:sldMk cId="1934203006" sldId="456"/>
            <ac:spMk id="4" creationId="{81F98F97-FD84-8170-677C-721A9DA78C46}"/>
          </ac:spMkLst>
        </pc:spChg>
      </pc:sldChg>
      <pc:sldChg chg="modSp">
        <pc:chgData name="Kevin Moreno-Ruiz" userId="4KGU3tm0BVM+uIGL1J0Zyeq6K6/syYx/nQgL3LBR2Iw=" providerId="None" clId="Web-{75062F25-1526-4955-94DE-943D1596DD4F}" dt="2025-07-17T22:05:15.017" v="50" actId="20577"/>
        <pc:sldMkLst>
          <pc:docMk/>
          <pc:sldMk cId="660449001" sldId="461"/>
        </pc:sldMkLst>
        <pc:spChg chg="mod">
          <ac:chgData name="Kevin Moreno-Ruiz" userId="4KGU3tm0BVM+uIGL1J0Zyeq6K6/syYx/nQgL3LBR2Iw=" providerId="None" clId="Web-{75062F25-1526-4955-94DE-943D1596DD4F}" dt="2025-07-17T22:05:15.017" v="50" actId="20577"/>
          <ac:spMkLst>
            <pc:docMk/>
            <pc:sldMk cId="660449001" sldId="461"/>
            <ac:spMk id="7" creationId="{05B28217-3B3A-0163-9C38-F948450B091D}"/>
          </ac:spMkLst>
        </pc:spChg>
      </pc:sldChg>
    </pc:docChg>
  </pc:docChgLst>
  <pc:docChgLst>
    <pc:chgData name="Damian Contreras" userId="gwA4cTbzO20V1qfHd5CEexzLuBMaf4FTMeEPNn5HBMk=" providerId="None" clId="Web-{A62D99D8-3CB4-493E-B4A6-5E85DA5778B6}"/>
    <pc:docChg chg="modSld">
      <pc:chgData name="Damian Contreras" userId="gwA4cTbzO20V1qfHd5CEexzLuBMaf4FTMeEPNn5HBMk=" providerId="None" clId="Web-{A62D99D8-3CB4-493E-B4A6-5E85DA5778B6}" dt="2025-01-29T18:52:57.327" v="32" actId="20577"/>
      <pc:docMkLst>
        <pc:docMk/>
      </pc:docMkLst>
      <pc:sldChg chg="modSp">
        <pc:chgData name="Damian Contreras" userId="gwA4cTbzO20V1qfHd5CEexzLuBMaf4FTMeEPNn5HBMk=" providerId="None" clId="Web-{A62D99D8-3CB4-493E-B4A6-5E85DA5778B6}" dt="2025-01-29T18:52:57.327" v="32" actId="20577"/>
        <pc:sldMkLst>
          <pc:docMk/>
          <pc:sldMk cId="1581777630" sldId="308"/>
        </pc:sldMkLst>
      </pc:sldChg>
    </pc:docChg>
  </pc:docChgLst>
  <pc:docChgLst>
    <pc:chgData name="David Hoehler" userId="R816/CABlX52h8Ru6LocHKdo4kyu5/YtEvCxJLSmtFY=" providerId="None" clId="Web-{4880F1E1-AA6F-4BAE-B56C-FCAE92F9D411}"/>
    <pc:docChg chg="addSld delSld modSld">
      <pc:chgData name="David Hoehler" userId="R816/CABlX52h8Ru6LocHKdo4kyu5/YtEvCxJLSmtFY=" providerId="None" clId="Web-{4880F1E1-AA6F-4BAE-B56C-FCAE92F9D411}" dt="2024-09-12T01:09:16.511" v="205"/>
      <pc:docMkLst>
        <pc:docMk/>
      </pc:docMkLst>
      <pc:sldChg chg="addSp delSp modSp add del">
        <pc:chgData name="David Hoehler" userId="R816/CABlX52h8Ru6LocHKdo4kyu5/YtEvCxJLSmtFY=" providerId="None" clId="Web-{4880F1E1-AA6F-4BAE-B56C-FCAE92F9D411}" dt="2024-09-12T00:59:59.883" v="128"/>
        <pc:sldMkLst>
          <pc:docMk/>
          <pc:sldMk cId="1016766532" sldId="284"/>
        </pc:sldMkLst>
      </pc:sldChg>
      <pc:sldChg chg="addSp modSp">
        <pc:chgData name="David Hoehler" userId="R816/CABlX52h8Ru6LocHKdo4kyu5/YtEvCxJLSmtFY=" providerId="None" clId="Web-{4880F1E1-AA6F-4BAE-B56C-FCAE92F9D411}" dt="2024-09-12T00:34:59.957" v="54"/>
        <pc:sldMkLst>
          <pc:docMk/>
          <pc:sldMk cId="1556194404" sldId="287"/>
        </pc:sldMkLst>
      </pc:sldChg>
      <pc:sldChg chg="modSp">
        <pc:chgData name="David Hoehler" userId="R816/CABlX52h8Ru6LocHKdo4kyu5/YtEvCxJLSmtFY=" providerId="None" clId="Web-{4880F1E1-AA6F-4BAE-B56C-FCAE92F9D411}" dt="2024-09-12T00:31:55.123" v="27" actId="20577"/>
        <pc:sldMkLst>
          <pc:docMk/>
          <pc:sldMk cId="3186222026" sldId="288"/>
        </pc:sldMkLst>
      </pc:sldChg>
      <pc:sldChg chg="modSp">
        <pc:chgData name="David Hoehler" userId="R816/CABlX52h8Ru6LocHKdo4kyu5/YtEvCxJLSmtFY=" providerId="None" clId="Web-{4880F1E1-AA6F-4BAE-B56C-FCAE92F9D411}" dt="2024-09-12T00:31:58.810" v="28" actId="20577"/>
        <pc:sldMkLst>
          <pc:docMk/>
          <pc:sldMk cId="1591891045" sldId="289"/>
        </pc:sldMkLst>
      </pc:sldChg>
      <pc:sldChg chg="modSp">
        <pc:chgData name="David Hoehler" userId="R816/CABlX52h8Ru6LocHKdo4kyu5/YtEvCxJLSmtFY=" providerId="None" clId="Web-{4880F1E1-AA6F-4BAE-B56C-FCAE92F9D411}" dt="2024-09-12T00:31:44.810" v="21" actId="20577"/>
        <pc:sldMkLst>
          <pc:docMk/>
          <pc:sldMk cId="4246943740" sldId="290"/>
        </pc:sldMkLst>
      </pc:sldChg>
      <pc:sldChg chg="new del">
        <pc:chgData name="David Hoehler" userId="R816/CABlX52h8Ru6LocHKdo4kyu5/YtEvCxJLSmtFY=" providerId="None" clId="Web-{4880F1E1-AA6F-4BAE-B56C-FCAE92F9D411}" dt="2024-09-12T00:44:33.914" v="67"/>
        <pc:sldMkLst>
          <pc:docMk/>
          <pc:sldMk cId="506798957" sldId="291"/>
        </pc:sldMkLst>
      </pc:sldChg>
      <pc:sldChg chg="add del">
        <pc:chgData name="David Hoehler" userId="R816/CABlX52h8Ru6LocHKdo4kyu5/YtEvCxJLSmtFY=" providerId="None" clId="Web-{4880F1E1-AA6F-4BAE-B56C-FCAE92F9D411}" dt="2024-09-12T01:01:26.214" v="139"/>
        <pc:sldMkLst>
          <pc:docMk/>
          <pc:sldMk cId="1539507327" sldId="291"/>
        </pc:sldMkLst>
      </pc:sldChg>
      <pc:sldChg chg="add del">
        <pc:chgData name="David Hoehler" userId="R816/CABlX52h8Ru6LocHKdo4kyu5/YtEvCxJLSmtFY=" providerId="None" clId="Web-{4880F1E1-AA6F-4BAE-B56C-FCAE92F9D411}" dt="2024-09-12T01:07:47.883" v="185"/>
        <pc:sldMkLst>
          <pc:docMk/>
          <pc:sldMk cId="2216772643" sldId="291"/>
        </pc:sldMkLst>
      </pc:sldChg>
      <pc:sldChg chg="add del">
        <pc:chgData name="David Hoehler" userId="R816/CABlX52h8Ru6LocHKdo4kyu5/YtEvCxJLSmtFY=" providerId="None" clId="Web-{4880F1E1-AA6F-4BAE-B56C-FCAE92F9D411}" dt="2024-09-12T01:08:36.056" v="199"/>
        <pc:sldMkLst>
          <pc:docMk/>
          <pc:sldMk cId="3904171148" sldId="291"/>
        </pc:sldMkLst>
      </pc:sldChg>
      <pc:sldChg chg="add del">
        <pc:chgData name="David Hoehler" userId="R816/CABlX52h8Ru6LocHKdo4kyu5/YtEvCxJLSmtFY=" providerId="None" clId="Web-{4880F1E1-AA6F-4BAE-B56C-FCAE92F9D411}" dt="2024-09-12T01:01:26.214" v="138"/>
        <pc:sldMkLst>
          <pc:docMk/>
          <pc:sldMk cId="1133498772" sldId="292"/>
        </pc:sldMkLst>
      </pc:sldChg>
      <pc:sldChg chg="new del">
        <pc:chgData name="David Hoehler" userId="R816/CABlX52h8Ru6LocHKdo4kyu5/YtEvCxJLSmtFY=" providerId="None" clId="Web-{4880F1E1-AA6F-4BAE-B56C-FCAE92F9D411}" dt="2024-09-12T00:44:35.727" v="68"/>
        <pc:sldMkLst>
          <pc:docMk/>
          <pc:sldMk cId="1309871976" sldId="292"/>
        </pc:sldMkLst>
      </pc:sldChg>
      <pc:sldChg chg="add del">
        <pc:chgData name="David Hoehler" userId="R816/CABlX52h8Ru6LocHKdo4kyu5/YtEvCxJLSmtFY=" providerId="None" clId="Web-{4880F1E1-AA6F-4BAE-B56C-FCAE92F9D411}" dt="2024-09-12T01:06:04.332" v="174"/>
        <pc:sldMkLst>
          <pc:docMk/>
          <pc:sldMk cId="2494768478" sldId="292"/>
        </pc:sldMkLst>
      </pc:sldChg>
      <pc:sldChg chg="add del">
        <pc:chgData name="David Hoehler" userId="R816/CABlX52h8Ru6LocHKdo4kyu5/YtEvCxJLSmtFY=" providerId="None" clId="Web-{4880F1E1-AA6F-4BAE-B56C-FCAE92F9D411}" dt="2024-09-12T01:08:41.337" v="200"/>
        <pc:sldMkLst>
          <pc:docMk/>
          <pc:sldMk cId="3366917312" sldId="292"/>
        </pc:sldMkLst>
      </pc:sldChg>
      <pc:sldChg chg="add del">
        <pc:chgData name="David Hoehler" userId="R816/CABlX52h8Ru6LocHKdo4kyu5/YtEvCxJLSmtFY=" providerId="None" clId="Web-{4880F1E1-AA6F-4BAE-B56C-FCAE92F9D411}" dt="2024-09-12T01:08:25.087" v="197"/>
        <pc:sldMkLst>
          <pc:docMk/>
          <pc:sldMk cId="933938933" sldId="293"/>
        </pc:sldMkLst>
      </pc:sldChg>
      <pc:sldChg chg="add del">
        <pc:chgData name="David Hoehler" userId="R816/CABlX52h8Ru6LocHKdo4kyu5/YtEvCxJLSmtFY=" providerId="None" clId="Web-{4880F1E1-AA6F-4BAE-B56C-FCAE92F9D411}" dt="2024-09-12T01:01:26.214" v="137"/>
        <pc:sldMkLst>
          <pc:docMk/>
          <pc:sldMk cId="1694081195" sldId="293"/>
        </pc:sldMkLst>
      </pc:sldChg>
      <pc:sldChg chg="add del">
        <pc:chgData name="David Hoehler" userId="R816/CABlX52h8Ru6LocHKdo4kyu5/YtEvCxJLSmtFY=" providerId="None" clId="Web-{4880F1E1-AA6F-4BAE-B56C-FCAE92F9D411}" dt="2024-09-12T01:08:47.010" v="201"/>
        <pc:sldMkLst>
          <pc:docMk/>
          <pc:sldMk cId="3014499268" sldId="293"/>
        </pc:sldMkLst>
      </pc:sldChg>
      <pc:sldChg chg="add del">
        <pc:chgData name="David Hoehler" userId="R816/CABlX52h8Ru6LocHKdo4kyu5/YtEvCxJLSmtFY=" providerId="None" clId="Web-{4880F1E1-AA6F-4BAE-B56C-FCAE92F9D411}" dt="2024-09-12T01:06:04.332" v="173"/>
        <pc:sldMkLst>
          <pc:docMk/>
          <pc:sldMk cId="3812879613" sldId="293"/>
        </pc:sldMkLst>
      </pc:sldChg>
      <pc:sldChg chg="add del">
        <pc:chgData name="David Hoehler" userId="R816/CABlX52h8Ru6LocHKdo4kyu5/YtEvCxJLSmtFY=" providerId="None" clId="Web-{4880F1E1-AA6F-4BAE-B56C-FCAE92F9D411}" dt="2024-09-12T01:06:04.332" v="172"/>
        <pc:sldMkLst>
          <pc:docMk/>
          <pc:sldMk cId="933938933" sldId="294"/>
        </pc:sldMkLst>
      </pc:sldChg>
      <pc:sldChg chg="add del">
        <pc:chgData name="David Hoehler" userId="R816/CABlX52h8Ru6LocHKdo4kyu5/YtEvCxJLSmtFY=" providerId="None" clId="Web-{4880F1E1-AA6F-4BAE-B56C-FCAE92F9D411}" dt="2024-09-12T01:08:25.087" v="196"/>
        <pc:sldMkLst>
          <pc:docMk/>
          <pc:sldMk cId="1581777630" sldId="294"/>
        </pc:sldMkLst>
      </pc:sldChg>
      <pc:sldChg chg="add del">
        <pc:chgData name="David Hoehler" userId="R816/CABlX52h8Ru6LocHKdo4kyu5/YtEvCxJLSmtFY=" providerId="None" clId="Web-{4880F1E1-AA6F-4BAE-B56C-FCAE92F9D411}" dt="2024-09-12T01:08:52.072" v="202"/>
        <pc:sldMkLst>
          <pc:docMk/>
          <pc:sldMk cId="3006001745" sldId="294"/>
        </pc:sldMkLst>
      </pc:sldChg>
      <pc:sldChg chg="add del">
        <pc:chgData name="David Hoehler" userId="R816/CABlX52h8Ru6LocHKdo4kyu5/YtEvCxJLSmtFY=" providerId="None" clId="Web-{4880F1E1-AA6F-4BAE-B56C-FCAE92F9D411}" dt="2024-09-12T01:01:26.214" v="136"/>
        <pc:sldMkLst>
          <pc:docMk/>
          <pc:sldMk cId="3259354838" sldId="294"/>
        </pc:sldMkLst>
      </pc:sldChg>
      <pc:sldChg chg="add del">
        <pc:chgData name="David Hoehler" userId="R816/CABlX52h8Ru6LocHKdo4kyu5/YtEvCxJLSmtFY=" providerId="None" clId="Web-{4880F1E1-AA6F-4BAE-B56C-FCAE92F9D411}" dt="2024-09-12T01:01:26.214" v="135"/>
        <pc:sldMkLst>
          <pc:docMk/>
          <pc:sldMk cId="1103416305" sldId="295"/>
        </pc:sldMkLst>
      </pc:sldChg>
      <pc:sldChg chg="add del">
        <pc:chgData name="David Hoehler" userId="R816/CABlX52h8Ru6LocHKdo4kyu5/YtEvCxJLSmtFY=" providerId="None" clId="Web-{4880F1E1-AA6F-4BAE-B56C-FCAE92F9D411}" dt="2024-09-12T01:06:04.332" v="171"/>
        <pc:sldMkLst>
          <pc:docMk/>
          <pc:sldMk cId="1581777630" sldId="295"/>
        </pc:sldMkLst>
      </pc:sldChg>
      <pc:sldChg chg="add del">
        <pc:chgData name="David Hoehler" userId="R816/CABlX52h8Ru6LocHKdo4kyu5/YtEvCxJLSmtFY=" providerId="None" clId="Web-{4880F1E1-AA6F-4BAE-B56C-FCAE92F9D411}" dt="2024-09-12T01:01:26.214" v="134"/>
        <pc:sldMkLst>
          <pc:docMk/>
          <pc:sldMk cId="470070621" sldId="296"/>
        </pc:sldMkLst>
      </pc:sldChg>
      <pc:sldChg chg="add del">
        <pc:chgData name="David Hoehler" userId="R816/CABlX52h8Ru6LocHKdo4kyu5/YtEvCxJLSmtFY=" providerId="None" clId="Web-{4880F1E1-AA6F-4BAE-B56C-FCAE92F9D411}" dt="2024-09-12T01:06:04.332" v="170"/>
        <pc:sldMkLst>
          <pc:docMk/>
          <pc:sldMk cId="3865508688" sldId="296"/>
        </pc:sldMkLst>
      </pc:sldChg>
      <pc:sldChg chg="add del">
        <pc:chgData name="David Hoehler" userId="R816/CABlX52h8Ru6LocHKdo4kyu5/YtEvCxJLSmtFY=" providerId="None" clId="Web-{4880F1E1-AA6F-4BAE-B56C-FCAE92F9D411}" dt="2024-09-12T00:47:25.592" v="89"/>
        <pc:sldMkLst>
          <pc:docMk/>
          <pc:sldMk cId="823834423" sldId="298"/>
        </pc:sldMkLst>
      </pc:sldChg>
      <pc:sldChg chg="add del">
        <pc:chgData name="David Hoehler" userId="R816/CABlX52h8Ru6LocHKdo4kyu5/YtEvCxJLSmtFY=" providerId="None" clId="Web-{4880F1E1-AA6F-4BAE-B56C-FCAE92F9D411}" dt="2024-09-12T00:47:25.795" v="90"/>
        <pc:sldMkLst>
          <pc:docMk/>
          <pc:sldMk cId="549557836" sldId="299"/>
        </pc:sldMkLst>
      </pc:sldChg>
      <pc:sldChg chg="add del">
        <pc:chgData name="David Hoehler" userId="R816/CABlX52h8Ru6LocHKdo4kyu5/YtEvCxJLSmtFY=" providerId="None" clId="Web-{4880F1E1-AA6F-4BAE-B56C-FCAE92F9D411}" dt="2024-09-12T00:47:25.967" v="91"/>
        <pc:sldMkLst>
          <pc:docMk/>
          <pc:sldMk cId="201761002" sldId="300"/>
        </pc:sldMkLst>
      </pc:sldChg>
      <pc:sldChg chg="add del">
        <pc:chgData name="David Hoehler" userId="R816/CABlX52h8Ru6LocHKdo4kyu5/YtEvCxJLSmtFY=" providerId="None" clId="Web-{4880F1E1-AA6F-4BAE-B56C-FCAE92F9D411}" dt="2024-09-12T00:47:26.092" v="92"/>
        <pc:sldMkLst>
          <pc:docMk/>
          <pc:sldMk cId="3202135051" sldId="301"/>
        </pc:sldMkLst>
      </pc:sldChg>
      <pc:sldChg chg="add del">
        <pc:chgData name="David Hoehler" userId="R816/CABlX52h8Ru6LocHKdo4kyu5/YtEvCxJLSmtFY=" providerId="None" clId="Web-{4880F1E1-AA6F-4BAE-B56C-FCAE92F9D411}" dt="2024-09-12T00:47:26.248" v="93"/>
        <pc:sldMkLst>
          <pc:docMk/>
          <pc:sldMk cId="1622108198" sldId="302"/>
        </pc:sldMkLst>
      </pc:sldChg>
      <pc:sldChg chg="add del">
        <pc:chgData name="David Hoehler" userId="R816/CABlX52h8Ru6LocHKdo4kyu5/YtEvCxJLSmtFY=" providerId="None" clId="Web-{4880F1E1-AA6F-4BAE-B56C-FCAE92F9D411}" dt="2024-09-12T00:47:26.389" v="94"/>
        <pc:sldMkLst>
          <pc:docMk/>
          <pc:sldMk cId="2936049938" sldId="303"/>
        </pc:sldMkLst>
      </pc:sldChg>
      <pc:sldChg chg="addSp delSp modSp add">
        <pc:chgData name="David Hoehler" userId="R816/CABlX52h8Ru6LocHKdo4kyu5/YtEvCxJLSmtFY=" providerId="None" clId="Web-{4880F1E1-AA6F-4BAE-B56C-FCAE92F9D411}" dt="2024-09-12T00:54:02.121" v="117" actId="1076"/>
        <pc:sldMkLst>
          <pc:docMk/>
          <pc:sldMk cId="1386084234" sldId="304"/>
        </pc:sldMkLst>
      </pc:sldChg>
      <pc:sldChg chg="add">
        <pc:chgData name="David Hoehler" userId="R816/CABlX52h8Ru6LocHKdo4kyu5/YtEvCxJLSmtFY=" providerId="None" clId="Web-{4880F1E1-AA6F-4BAE-B56C-FCAE92F9D411}" dt="2024-09-12T00:59:59.898" v="129"/>
        <pc:sldMkLst>
          <pc:docMk/>
          <pc:sldMk cId="2494768478" sldId="305"/>
        </pc:sldMkLst>
      </pc:sldChg>
      <pc:sldChg chg="add del">
        <pc:chgData name="David Hoehler" userId="R816/CABlX52h8Ru6LocHKdo4kyu5/YtEvCxJLSmtFY=" providerId="None" clId="Web-{4880F1E1-AA6F-4BAE-B56C-FCAE92F9D411}" dt="2024-09-12T00:57:37.565" v="127"/>
        <pc:sldMkLst>
          <pc:docMk/>
          <pc:sldMk cId="2595450114" sldId="305"/>
        </pc:sldMkLst>
      </pc:sldChg>
      <pc:sldChg chg="add del">
        <pc:chgData name="David Hoehler" userId="R816/CABlX52h8Ru6LocHKdo4kyu5/YtEvCxJLSmtFY=" providerId="None" clId="Web-{4880F1E1-AA6F-4BAE-B56C-FCAE92F9D411}" dt="2024-09-12T00:56:14.797" v="121"/>
        <pc:sldMkLst>
          <pc:docMk/>
          <pc:sldMk cId="3132792600" sldId="305"/>
        </pc:sldMkLst>
      </pc:sldChg>
      <pc:sldChg chg="add del">
        <pc:chgData name="David Hoehler" userId="R816/CABlX52h8Ru6LocHKdo4kyu5/YtEvCxJLSmtFY=" providerId="None" clId="Web-{4880F1E1-AA6F-4BAE-B56C-FCAE92F9D411}" dt="2024-09-12T00:56:17.063" v="123"/>
        <pc:sldMkLst>
          <pc:docMk/>
          <pc:sldMk cId="624592753" sldId="306"/>
        </pc:sldMkLst>
      </pc:sldChg>
      <pc:sldChg chg="add del">
        <pc:chgData name="David Hoehler" userId="R816/CABlX52h8Ru6LocHKdo4kyu5/YtEvCxJLSmtFY=" providerId="None" clId="Web-{4880F1E1-AA6F-4BAE-B56C-FCAE92F9D411}" dt="2024-09-12T00:57:36.425" v="126"/>
        <pc:sldMkLst>
          <pc:docMk/>
          <pc:sldMk cId="3625448659" sldId="306"/>
        </pc:sldMkLst>
      </pc:sldChg>
      <pc:sldChg chg="add">
        <pc:chgData name="David Hoehler" userId="R816/CABlX52h8Ru6LocHKdo4kyu5/YtEvCxJLSmtFY=" providerId="None" clId="Web-{4880F1E1-AA6F-4BAE-B56C-FCAE92F9D411}" dt="2024-09-12T00:59:59.914" v="130"/>
        <pc:sldMkLst>
          <pc:docMk/>
          <pc:sldMk cId="3761698230" sldId="306"/>
        </pc:sldMkLst>
      </pc:sldChg>
      <pc:sldChg chg="add">
        <pc:chgData name="David Hoehler" userId="R816/CABlX52h8Ru6LocHKdo4kyu5/YtEvCxJLSmtFY=" providerId="None" clId="Web-{4880F1E1-AA6F-4BAE-B56C-FCAE92F9D411}" dt="2024-09-12T00:59:59.929" v="131"/>
        <pc:sldMkLst>
          <pc:docMk/>
          <pc:sldMk cId="933938933" sldId="307"/>
        </pc:sldMkLst>
      </pc:sldChg>
      <pc:sldChg chg="add del">
        <pc:chgData name="David Hoehler" userId="R816/CABlX52h8Ru6LocHKdo4kyu5/YtEvCxJLSmtFY=" providerId="None" clId="Web-{4880F1E1-AA6F-4BAE-B56C-FCAE92F9D411}" dt="2024-09-12T00:56:16.141" v="122"/>
        <pc:sldMkLst>
          <pc:docMk/>
          <pc:sldMk cId="2260072430" sldId="307"/>
        </pc:sldMkLst>
      </pc:sldChg>
      <pc:sldChg chg="add">
        <pc:chgData name="David Hoehler" userId="R816/CABlX52h8Ru6LocHKdo4kyu5/YtEvCxJLSmtFY=" providerId="None" clId="Web-{4880F1E1-AA6F-4BAE-B56C-FCAE92F9D411}" dt="2024-09-12T00:59:59.961" v="132"/>
        <pc:sldMkLst>
          <pc:docMk/>
          <pc:sldMk cId="1581777630" sldId="308"/>
        </pc:sldMkLst>
      </pc:sldChg>
      <pc:sldChg chg="add del">
        <pc:chgData name="David Hoehler" userId="R816/CABlX52h8Ru6LocHKdo4kyu5/YtEvCxJLSmtFY=" providerId="None" clId="Web-{4880F1E1-AA6F-4BAE-B56C-FCAE92F9D411}" dt="2024-09-12T01:01:26.214" v="140"/>
        <pc:sldMkLst>
          <pc:docMk/>
          <pc:sldMk cId="551747940" sldId="309"/>
        </pc:sldMkLst>
      </pc:sldChg>
      <pc:sldChg chg="add">
        <pc:chgData name="David Hoehler" userId="R816/CABlX52h8Ru6LocHKdo4kyu5/YtEvCxJLSmtFY=" providerId="None" clId="Web-{4880F1E1-AA6F-4BAE-B56C-FCAE92F9D411}" dt="2024-09-12T01:02:25.137" v="141"/>
        <pc:sldMkLst>
          <pc:docMk/>
          <pc:sldMk cId="862518283" sldId="309"/>
        </pc:sldMkLst>
      </pc:sldChg>
      <pc:sldChg chg="add">
        <pc:chgData name="David Hoehler" userId="R816/CABlX52h8Ru6LocHKdo4kyu5/YtEvCxJLSmtFY=" providerId="None" clId="Web-{4880F1E1-AA6F-4BAE-B56C-FCAE92F9D411}" dt="2024-09-12T01:02:25.169" v="142"/>
        <pc:sldMkLst>
          <pc:docMk/>
          <pc:sldMk cId="1600682996" sldId="310"/>
        </pc:sldMkLst>
      </pc:sldChg>
      <pc:sldChg chg="add">
        <pc:chgData name="David Hoehler" userId="R816/CABlX52h8Ru6LocHKdo4kyu5/YtEvCxJLSmtFY=" providerId="None" clId="Web-{4880F1E1-AA6F-4BAE-B56C-FCAE92F9D411}" dt="2024-09-12T01:02:25.184" v="143"/>
        <pc:sldMkLst>
          <pc:docMk/>
          <pc:sldMk cId="4207467722" sldId="311"/>
        </pc:sldMkLst>
      </pc:sldChg>
      <pc:sldChg chg="add">
        <pc:chgData name="David Hoehler" userId="R816/CABlX52h8Ru6LocHKdo4kyu5/YtEvCxJLSmtFY=" providerId="None" clId="Web-{4880F1E1-AA6F-4BAE-B56C-FCAE92F9D411}" dt="2024-09-12T01:02:25.184" v="144"/>
        <pc:sldMkLst>
          <pc:docMk/>
          <pc:sldMk cId="1997451901" sldId="312"/>
        </pc:sldMkLst>
      </pc:sldChg>
      <pc:sldChg chg="add">
        <pc:chgData name="David Hoehler" userId="R816/CABlX52h8Ru6LocHKdo4kyu5/YtEvCxJLSmtFY=" providerId="None" clId="Web-{4880F1E1-AA6F-4BAE-B56C-FCAE92F9D411}" dt="2024-09-12T01:02:25.200" v="145"/>
        <pc:sldMkLst>
          <pc:docMk/>
          <pc:sldMk cId="2656463168" sldId="313"/>
        </pc:sldMkLst>
      </pc:sldChg>
      <pc:sldChg chg="add">
        <pc:chgData name="David Hoehler" userId="R816/CABlX52h8Ru6LocHKdo4kyu5/YtEvCxJLSmtFY=" providerId="None" clId="Web-{4880F1E1-AA6F-4BAE-B56C-FCAE92F9D411}" dt="2024-09-12T01:02:25.200" v="146"/>
        <pc:sldMkLst>
          <pc:docMk/>
          <pc:sldMk cId="639556842" sldId="314"/>
        </pc:sldMkLst>
      </pc:sldChg>
      <pc:sldChg chg="add replId">
        <pc:chgData name="David Hoehler" userId="R816/CABlX52h8Ru6LocHKdo4kyu5/YtEvCxJLSmtFY=" providerId="None" clId="Web-{4880F1E1-AA6F-4BAE-B56C-FCAE92F9D411}" dt="2024-09-12T01:02:36.325" v="147"/>
        <pc:sldMkLst>
          <pc:docMk/>
          <pc:sldMk cId="1236428775" sldId="315"/>
        </pc:sldMkLst>
      </pc:sldChg>
      <pc:sldChg chg="add del">
        <pc:chgData name="David Hoehler" userId="R816/CABlX52h8Ru6LocHKdo4kyu5/YtEvCxJLSmtFY=" providerId="None" clId="Web-{4880F1E1-AA6F-4BAE-B56C-FCAE92F9D411}" dt="2024-09-12T01:08:10.805" v="191"/>
        <pc:sldMkLst>
          <pc:docMk/>
          <pc:sldMk cId="1551873478" sldId="316"/>
        </pc:sldMkLst>
      </pc:sldChg>
      <pc:sldChg chg="add del">
        <pc:chgData name="David Hoehler" userId="R816/CABlX52h8Ru6LocHKdo4kyu5/YtEvCxJLSmtFY=" providerId="None" clId="Web-{4880F1E1-AA6F-4BAE-B56C-FCAE92F9D411}" dt="2024-09-12T01:08:25.087" v="195"/>
        <pc:sldMkLst>
          <pc:docMk/>
          <pc:sldMk cId="1725209354" sldId="316"/>
        </pc:sldMkLst>
      </pc:sldChg>
      <pc:sldChg chg="add">
        <pc:chgData name="David Hoehler" userId="R816/CABlX52h8Ru6LocHKdo4kyu5/YtEvCxJLSmtFY=" providerId="None" clId="Web-{4880F1E1-AA6F-4BAE-B56C-FCAE92F9D411}" dt="2024-09-12T01:08:29.884" v="198"/>
        <pc:sldMkLst>
          <pc:docMk/>
          <pc:sldMk cId="1899196479" sldId="316"/>
        </pc:sldMkLst>
      </pc:sldChg>
      <pc:sldChg chg="add del">
        <pc:chgData name="David Hoehler" userId="R816/CABlX52h8Ru6LocHKdo4kyu5/YtEvCxJLSmtFY=" providerId="None" clId="Web-{4880F1E1-AA6F-4BAE-B56C-FCAE92F9D411}" dt="2024-09-12T01:04:09.422" v="163"/>
        <pc:sldMkLst>
          <pc:docMk/>
          <pc:sldMk cId="2180477909" sldId="316"/>
        </pc:sldMkLst>
      </pc:sldChg>
      <pc:sldChg chg="add del">
        <pc:chgData name="David Hoehler" userId="R816/CABlX52h8Ru6LocHKdo4kyu5/YtEvCxJLSmtFY=" providerId="None" clId="Web-{4880F1E1-AA6F-4BAE-B56C-FCAE92F9D411}" dt="2024-09-12T01:07:47.883" v="184"/>
        <pc:sldMkLst>
          <pc:docMk/>
          <pc:sldMk cId="2849922558" sldId="316"/>
        </pc:sldMkLst>
      </pc:sldChg>
      <pc:sldChg chg="add del">
        <pc:chgData name="David Hoehler" userId="R816/CABlX52h8Ru6LocHKdo4kyu5/YtEvCxJLSmtFY=" providerId="None" clId="Web-{4880F1E1-AA6F-4BAE-B56C-FCAE92F9D411}" dt="2024-09-12T01:04:09.422" v="158"/>
        <pc:sldMkLst>
          <pc:docMk/>
          <pc:sldMk cId="73432459" sldId="317"/>
        </pc:sldMkLst>
      </pc:sldChg>
      <pc:sldChg chg="add del">
        <pc:chgData name="David Hoehler" userId="R816/CABlX52h8Ru6LocHKdo4kyu5/YtEvCxJLSmtFY=" providerId="None" clId="Web-{4880F1E1-AA6F-4BAE-B56C-FCAE92F9D411}" dt="2024-09-12T01:07:47.883" v="183"/>
        <pc:sldMkLst>
          <pc:docMk/>
          <pc:sldMk cId="969104112" sldId="317"/>
        </pc:sldMkLst>
      </pc:sldChg>
      <pc:sldChg chg="add">
        <pc:chgData name="David Hoehler" userId="R816/CABlX52h8Ru6LocHKdo4kyu5/YtEvCxJLSmtFY=" providerId="None" clId="Web-{4880F1E1-AA6F-4BAE-B56C-FCAE92F9D411}" dt="2024-09-12T01:08:58.901" v="203"/>
        <pc:sldMkLst>
          <pc:docMk/>
          <pc:sldMk cId="3189559918" sldId="317"/>
        </pc:sldMkLst>
      </pc:sldChg>
      <pc:sldChg chg="add del">
        <pc:chgData name="David Hoehler" userId="R816/CABlX52h8Ru6LocHKdo4kyu5/YtEvCxJLSmtFY=" providerId="None" clId="Web-{4880F1E1-AA6F-4BAE-B56C-FCAE92F9D411}" dt="2024-09-12T01:06:49.224" v="180"/>
        <pc:sldMkLst>
          <pc:docMk/>
          <pc:sldMk cId="1147643792" sldId="318"/>
        </pc:sldMkLst>
      </pc:sldChg>
      <pc:sldChg chg="add del">
        <pc:chgData name="David Hoehler" userId="R816/CABlX52h8Ru6LocHKdo4kyu5/YtEvCxJLSmtFY=" providerId="None" clId="Web-{4880F1E1-AA6F-4BAE-B56C-FCAE92F9D411}" dt="2024-09-12T01:04:09.422" v="157"/>
        <pc:sldMkLst>
          <pc:docMk/>
          <pc:sldMk cId="2187388813" sldId="318"/>
        </pc:sldMkLst>
      </pc:sldChg>
      <pc:sldChg chg="add">
        <pc:chgData name="David Hoehler" userId="R816/CABlX52h8Ru6LocHKdo4kyu5/YtEvCxJLSmtFY=" providerId="None" clId="Web-{4880F1E1-AA6F-4BAE-B56C-FCAE92F9D411}" dt="2024-09-12T01:09:07.166" v="204"/>
        <pc:sldMkLst>
          <pc:docMk/>
          <pc:sldMk cId="4254340006" sldId="318"/>
        </pc:sldMkLst>
      </pc:sldChg>
      <pc:sldChg chg="add">
        <pc:chgData name="David Hoehler" userId="R816/CABlX52h8Ru6LocHKdo4kyu5/YtEvCxJLSmtFY=" providerId="None" clId="Web-{4880F1E1-AA6F-4BAE-B56C-FCAE92F9D411}" dt="2024-09-12T01:09:16.511" v="205"/>
        <pc:sldMkLst>
          <pc:docMk/>
          <pc:sldMk cId="931310184" sldId="319"/>
        </pc:sldMkLst>
      </pc:sldChg>
      <pc:sldChg chg="add del">
        <pc:chgData name="David Hoehler" userId="R816/CABlX52h8Ru6LocHKdo4kyu5/YtEvCxJLSmtFY=" providerId="None" clId="Web-{4880F1E1-AA6F-4BAE-B56C-FCAE92F9D411}" dt="2024-09-12T01:04:09.406" v="156"/>
        <pc:sldMkLst>
          <pc:docMk/>
          <pc:sldMk cId="3482592280" sldId="319"/>
        </pc:sldMkLst>
      </pc:sldChg>
      <pc:sldMasterChg chg="addSldLayout">
        <pc:chgData name="David Hoehler" userId="R816/CABlX52h8Ru6LocHKdo4kyu5/YtEvCxJLSmtFY=" providerId="None" clId="Web-{4880F1E1-AA6F-4BAE-B56C-FCAE92F9D411}" dt="2024-09-12T00:51:43.928" v="101"/>
        <pc:sldMasterMkLst>
          <pc:docMk/>
          <pc:sldMasterMk cId="1323443525" sldId="2147483648"/>
        </pc:sldMasterMkLst>
        <pc:sldLayoutChg chg="add">
          <pc:chgData name="David Hoehler" userId="R816/CABlX52h8Ru6LocHKdo4kyu5/YtEvCxJLSmtFY=" providerId="None" clId="Web-{4880F1E1-AA6F-4BAE-B56C-FCAE92F9D411}" dt="2024-09-12T00:51:43.928" v="101"/>
          <pc:sldLayoutMkLst>
            <pc:docMk/>
            <pc:sldMasterMk cId="1323443525" sldId="2147483648"/>
            <pc:sldLayoutMk cId="2032555403" sldId="2147483682"/>
          </pc:sldLayoutMkLst>
        </pc:sldLayoutChg>
      </pc:sldMasterChg>
    </pc:docChg>
  </pc:docChgLst>
  <pc:docChgLst>
    <pc:chgData name="David Hoehler" userId="R816/CABlX52h8Ru6LocHKdo4kyu5/YtEvCxJLSmtFY=" providerId="None" clId="Web-{7ACBF537-4F30-4514-B9EC-3367059FA8C0}"/>
    <pc:docChg chg="addSld modSld sldOrd">
      <pc:chgData name="David Hoehler" userId="R816/CABlX52h8Ru6LocHKdo4kyu5/YtEvCxJLSmtFY=" providerId="None" clId="Web-{7ACBF537-4F30-4514-B9EC-3367059FA8C0}" dt="2025-01-31T02:59:37.260" v="374"/>
      <pc:docMkLst>
        <pc:docMk/>
      </pc:docMkLst>
      <pc:sldChg chg="addSp modSp ord">
        <pc:chgData name="David Hoehler" userId="R816/CABlX52h8Ru6LocHKdo4kyu5/YtEvCxJLSmtFY=" providerId="None" clId="Web-{7ACBF537-4F30-4514-B9EC-3367059FA8C0}" dt="2025-01-31T02:55:48.253" v="334"/>
        <pc:sldMkLst>
          <pc:docMk/>
          <pc:sldMk cId="4051139932" sldId="327"/>
        </pc:sldMkLst>
      </pc:sldChg>
      <pc:sldChg chg="addSp modSp ord">
        <pc:chgData name="David Hoehler" userId="R816/CABlX52h8Ru6LocHKdo4kyu5/YtEvCxJLSmtFY=" providerId="None" clId="Web-{7ACBF537-4F30-4514-B9EC-3367059FA8C0}" dt="2025-01-31T02:59:37.260" v="374"/>
        <pc:sldMkLst>
          <pc:docMk/>
          <pc:sldMk cId="3117603024" sldId="336"/>
        </pc:sldMkLst>
      </pc:sldChg>
      <pc:sldChg chg="addSp modSp new">
        <pc:chgData name="David Hoehler" userId="R816/CABlX52h8Ru6LocHKdo4kyu5/YtEvCxJLSmtFY=" providerId="None" clId="Web-{7ACBF537-4F30-4514-B9EC-3367059FA8C0}" dt="2025-01-31T02:59:27.228" v="373" actId="20577"/>
        <pc:sldMkLst>
          <pc:docMk/>
          <pc:sldMk cId="1890464887" sldId="342"/>
        </pc:sldMkLst>
      </pc:sldChg>
    </pc:docChg>
  </pc:docChgLst>
  <pc:docChgLst>
    <pc:chgData name="David Hoehler" userId="R816/CABlX52h8Ru6LocHKdo4kyu5/YtEvCxJLSmtFY=" providerId="None" clId="Web-{7334855D-92A4-40F2-96B1-78A2ED6503A7}"/>
    <pc:docChg chg="addSld delSld modSld">
      <pc:chgData name="David Hoehler" userId="R816/CABlX52h8Ru6LocHKdo4kyu5/YtEvCxJLSmtFY=" providerId="None" clId="Web-{7334855D-92A4-40F2-96B1-78A2ED6503A7}" dt="2025-03-06T09:12:14.659" v="622" actId="14100"/>
      <pc:docMkLst>
        <pc:docMk/>
      </pc:docMkLst>
      <pc:sldChg chg="mod modShow">
        <pc:chgData name="David Hoehler" userId="R816/CABlX52h8Ru6LocHKdo4kyu5/YtEvCxJLSmtFY=" providerId="None" clId="Web-{7334855D-92A4-40F2-96B1-78A2ED6503A7}" dt="2025-03-06T08:59:11.178" v="301"/>
        <pc:sldMkLst>
          <pc:docMk/>
          <pc:sldMk cId="1212617646" sldId="343"/>
        </pc:sldMkLst>
      </pc:sldChg>
      <pc:sldChg chg="modSp">
        <pc:chgData name="David Hoehler" userId="R816/CABlX52h8Ru6LocHKdo4kyu5/YtEvCxJLSmtFY=" providerId="None" clId="Web-{7334855D-92A4-40F2-96B1-78A2ED6503A7}" dt="2025-03-06T09:11:18.111" v="619" actId="20577"/>
        <pc:sldMkLst>
          <pc:docMk/>
          <pc:sldMk cId="3412715094" sldId="401"/>
        </pc:sldMkLst>
      </pc:sldChg>
      <pc:sldChg chg="modSp">
        <pc:chgData name="David Hoehler" userId="R816/CABlX52h8Ru6LocHKdo4kyu5/YtEvCxJLSmtFY=" providerId="None" clId="Web-{7334855D-92A4-40F2-96B1-78A2ED6503A7}" dt="2025-03-06T09:12:14.659" v="622" actId="14100"/>
        <pc:sldMkLst>
          <pc:docMk/>
          <pc:sldMk cId="3206643205" sldId="428"/>
        </pc:sldMkLst>
      </pc:sldChg>
      <pc:sldChg chg="addSp delSp modSp new mod modClrScheme chgLayout">
        <pc:chgData name="David Hoehler" userId="R816/CABlX52h8Ru6LocHKdo4kyu5/YtEvCxJLSmtFY=" providerId="None" clId="Web-{7334855D-92A4-40F2-96B1-78A2ED6503A7}" dt="2025-03-06T08:58:54.193" v="299" actId="14100"/>
        <pc:sldMkLst>
          <pc:docMk/>
          <pc:sldMk cId="179886942" sldId="433"/>
        </pc:sldMkLst>
      </pc:sldChg>
      <pc:sldChg chg="new del">
        <pc:chgData name="David Hoehler" userId="R816/CABlX52h8Ru6LocHKdo4kyu5/YtEvCxJLSmtFY=" providerId="None" clId="Web-{7334855D-92A4-40F2-96B1-78A2ED6503A7}" dt="2025-03-06T07:35:30.185" v="1"/>
        <pc:sldMkLst>
          <pc:docMk/>
          <pc:sldMk cId="3390802012" sldId="433"/>
        </pc:sldMkLst>
      </pc:sldChg>
      <pc:sldChg chg="new del">
        <pc:chgData name="David Hoehler" userId="R816/CABlX52h8Ru6LocHKdo4kyu5/YtEvCxJLSmtFY=" providerId="None" clId="Web-{7334855D-92A4-40F2-96B1-78A2ED6503A7}" dt="2025-03-06T07:35:51.138" v="8"/>
        <pc:sldMkLst>
          <pc:docMk/>
          <pc:sldMk cId="2062343310" sldId="434"/>
        </pc:sldMkLst>
      </pc:sldChg>
    </pc:docChg>
  </pc:docChgLst>
  <pc:docChgLst>
    <pc:chgData name="David Hoehler" userId="R816/CABlX52h8Ru6LocHKdo4kyu5/YtEvCxJLSmtFY=" providerId="None" clId="Web-{1793CCF6-3C68-4EF4-A354-FEC84EAAADE9}"/>
    <pc:docChg chg="modSld">
      <pc:chgData name="David Hoehler" userId="R816/CABlX52h8Ru6LocHKdo4kyu5/YtEvCxJLSmtFY=" providerId="None" clId="Web-{1793CCF6-3C68-4EF4-A354-FEC84EAAADE9}" dt="2025-03-14T00:35:44.714" v="20" actId="20577"/>
      <pc:docMkLst>
        <pc:docMk/>
      </pc:docMkLst>
      <pc:sldChg chg="modSp">
        <pc:chgData name="David Hoehler" userId="R816/CABlX52h8Ru6LocHKdo4kyu5/YtEvCxJLSmtFY=" providerId="None" clId="Web-{1793CCF6-3C68-4EF4-A354-FEC84EAAADE9}" dt="2025-03-14T00:35:44.714" v="20" actId="20577"/>
        <pc:sldMkLst>
          <pc:docMk/>
          <pc:sldMk cId="3447400425" sldId="413"/>
        </pc:sldMkLst>
      </pc:sldChg>
    </pc:docChg>
  </pc:docChgLst>
  <pc:docChgLst>
    <pc:chgData name="David Hoehler" userId="R816/CABlX52h8Ru6LocHKdo4kyu5/YtEvCxJLSmtFY=" providerId="None" clId="Web-{450F4EDD-F59E-4BE7-B3CD-CE740F4FD2DD}"/>
    <pc:docChg chg="modSld">
      <pc:chgData name="David Hoehler" userId="R816/CABlX52h8Ru6LocHKdo4kyu5/YtEvCxJLSmtFY=" providerId="None" clId="Web-{450F4EDD-F59E-4BE7-B3CD-CE740F4FD2DD}" dt="2025-03-06T09:59:52.915" v="59" actId="20577"/>
      <pc:docMkLst>
        <pc:docMk/>
      </pc:docMkLst>
      <pc:sldChg chg="modSp">
        <pc:chgData name="David Hoehler" userId="R816/CABlX52h8Ru6LocHKdo4kyu5/YtEvCxJLSmtFY=" providerId="None" clId="Web-{450F4EDD-F59E-4BE7-B3CD-CE740F4FD2DD}" dt="2025-03-06T09:59:52.915" v="59" actId="20577"/>
        <pc:sldMkLst>
          <pc:docMk/>
          <pc:sldMk cId="179886942" sldId="433"/>
        </pc:sldMkLst>
      </pc:sldChg>
    </pc:docChg>
  </pc:docChgLst>
  <pc:docChgLst>
    <pc:chgData name="Alexander Glasgo" userId="i9q6m43LW5sbv05rIazW78YYcdhzrmoWWZIuXz/1pI4=" providerId="None" clId="Web-{6314141E-8BEC-45E8-9CB9-E203E4418B8D}"/>
    <pc:docChg chg="modSld">
      <pc:chgData name="Alexander Glasgo" userId="i9q6m43LW5sbv05rIazW78YYcdhzrmoWWZIuXz/1pI4=" providerId="None" clId="Web-{6314141E-8BEC-45E8-9CB9-E203E4418B8D}" dt="2024-09-15T21:02:14.626" v="0" actId="1076"/>
      <pc:docMkLst>
        <pc:docMk/>
      </pc:docMkLst>
      <pc:sldChg chg="modSp">
        <pc:chgData name="Alexander Glasgo" userId="i9q6m43LW5sbv05rIazW78YYcdhzrmoWWZIuXz/1pI4=" providerId="None" clId="Web-{6314141E-8BEC-45E8-9CB9-E203E4418B8D}" dt="2024-09-15T21:02:14.626" v="0" actId="1076"/>
        <pc:sldMkLst>
          <pc:docMk/>
          <pc:sldMk cId="1581777630" sldId="308"/>
        </pc:sldMkLst>
      </pc:sldChg>
    </pc:docChg>
  </pc:docChgLst>
  <pc:docChgLst>
    <pc:chgData name="Zander Abid" userId="YzfuL67IVTRWLDqPiTpxiM7ND8utT8pAoYMqX3yLvyY=" providerId="None" clId="Web-{A0482ED4-83FC-403E-8ED4-14A324410033}"/>
    <pc:docChg chg="delSld modSld sldOrd">
      <pc:chgData name="Zander Abid" userId="YzfuL67IVTRWLDqPiTpxiM7ND8utT8pAoYMqX3yLvyY=" providerId="None" clId="Web-{A0482ED4-83FC-403E-8ED4-14A324410033}" dt="2025-07-17T14:56:16.682" v="139"/>
      <pc:docMkLst>
        <pc:docMk/>
      </pc:docMkLst>
      <pc:sldChg chg="delSp">
        <pc:chgData name="Zander Abid" userId="YzfuL67IVTRWLDqPiTpxiM7ND8utT8pAoYMqX3yLvyY=" providerId="None" clId="Web-{A0482ED4-83FC-403E-8ED4-14A324410033}" dt="2025-07-17T14:42:35.288" v="4"/>
        <pc:sldMkLst>
          <pc:docMk/>
          <pc:sldMk cId="179886942" sldId="433"/>
        </pc:sldMkLst>
        <pc:spChg chg="del">
          <ac:chgData name="Zander Abid" userId="YzfuL67IVTRWLDqPiTpxiM7ND8utT8pAoYMqX3yLvyY=" providerId="None" clId="Web-{A0482ED4-83FC-403E-8ED4-14A324410033}" dt="2025-07-17T14:42:34.241" v="1"/>
          <ac:spMkLst>
            <pc:docMk/>
            <pc:sldMk cId="179886942" sldId="433"/>
            <ac:spMk id="35" creationId="{329C6DDE-7903-49F1-A7FC-E44C3DC45D91}"/>
          </ac:spMkLst>
        </pc:spChg>
        <pc:spChg chg="del">
          <ac:chgData name="Zander Abid" userId="YzfuL67IVTRWLDqPiTpxiM7ND8utT8pAoYMqX3yLvyY=" providerId="None" clId="Web-{A0482ED4-83FC-403E-8ED4-14A324410033}" dt="2025-07-17T14:42:35.257" v="3"/>
          <ac:spMkLst>
            <pc:docMk/>
            <pc:sldMk cId="179886942" sldId="433"/>
            <ac:spMk id="36" creationId="{489D5170-7BCF-DEFF-08AA-DD24D38D9639}"/>
          </ac:spMkLst>
        </pc:spChg>
        <pc:spChg chg="del">
          <ac:chgData name="Zander Abid" userId="YzfuL67IVTRWLDqPiTpxiM7ND8utT8pAoYMqX3yLvyY=" providerId="None" clId="Web-{A0482ED4-83FC-403E-8ED4-14A324410033}" dt="2025-07-17T14:42:35.288" v="4"/>
          <ac:spMkLst>
            <pc:docMk/>
            <pc:sldMk cId="179886942" sldId="433"/>
            <ac:spMk id="37" creationId="{109D029B-53E4-699E-EC6A-981DF5E00C23}"/>
          </ac:spMkLst>
        </pc:spChg>
        <pc:spChg chg="del">
          <ac:chgData name="Zander Abid" userId="YzfuL67IVTRWLDqPiTpxiM7ND8utT8pAoYMqX3yLvyY=" providerId="None" clId="Web-{A0482ED4-83FC-403E-8ED4-14A324410033}" dt="2025-07-17T14:42:35.038" v="2"/>
          <ac:spMkLst>
            <pc:docMk/>
            <pc:sldMk cId="179886942" sldId="433"/>
            <ac:spMk id="38" creationId="{CC89DDA7-880F-569C-C69E-95BD15B905A2}"/>
          </ac:spMkLst>
        </pc:spChg>
        <pc:spChg chg="del">
          <ac:chgData name="Zander Abid" userId="YzfuL67IVTRWLDqPiTpxiM7ND8utT8pAoYMqX3yLvyY=" providerId="None" clId="Web-{A0482ED4-83FC-403E-8ED4-14A324410033}" dt="2025-07-17T14:42:32.726" v="0"/>
          <ac:spMkLst>
            <pc:docMk/>
            <pc:sldMk cId="179886942" sldId="433"/>
            <ac:spMk id="39" creationId="{5EC50A89-A7FB-5D4C-D2C5-C93AC0C86115}"/>
          </ac:spMkLst>
        </pc:spChg>
      </pc:sldChg>
      <pc:sldChg chg="delSp">
        <pc:chgData name="Zander Abid" userId="YzfuL67IVTRWLDqPiTpxiM7ND8utT8pAoYMqX3yLvyY=" providerId="None" clId="Web-{A0482ED4-83FC-403E-8ED4-14A324410033}" dt="2025-07-17T14:42:50.554" v="14"/>
        <pc:sldMkLst>
          <pc:docMk/>
          <pc:sldMk cId="1064593687" sldId="434"/>
        </pc:sldMkLst>
        <pc:spChg chg="del">
          <ac:chgData name="Zander Abid" userId="YzfuL67IVTRWLDqPiTpxiM7ND8utT8pAoYMqX3yLvyY=" providerId="None" clId="Web-{A0482ED4-83FC-403E-8ED4-14A324410033}" dt="2025-07-17T14:42:47.007" v="11"/>
          <ac:spMkLst>
            <pc:docMk/>
            <pc:sldMk cId="1064593687" sldId="434"/>
            <ac:spMk id="18" creationId="{7F68A8E6-736E-EE79-38AE-7DF31EC99A29}"/>
          </ac:spMkLst>
        </pc:spChg>
        <pc:spChg chg="del">
          <ac:chgData name="Zander Abid" userId="YzfuL67IVTRWLDqPiTpxiM7ND8utT8pAoYMqX3yLvyY=" providerId="None" clId="Web-{A0482ED4-83FC-403E-8ED4-14A324410033}" dt="2025-07-17T14:42:47.913" v="12"/>
          <ac:spMkLst>
            <pc:docMk/>
            <pc:sldMk cId="1064593687" sldId="434"/>
            <ac:spMk id="19" creationId="{C6AE09C9-5460-4381-13E5-017D4BE629DF}"/>
          </ac:spMkLst>
        </pc:spChg>
        <pc:spChg chg="del">
          <ac:chgData name="Zander Abid" userId="YzfuL67IVTRWLDqPiTpxiM7ND8utT8pAoYMqX3yLvyY=" providerId="None" clId="Web-{A0482ED4-83FC-403E-8ED4-14A324410033}" dt="2025-07-17T14:42:47.007" v="10"/>
          <ac:spMkLst>
            <pc:docMk/>
            <pc:sldMk cId="1064593687" sldId="434"/>
            <ac:spMk id="20" creationId="{BC86008F-A9BA-BE9C-8CC5-38BA57A32B53}"/>
          </ac:spMkLst>
        </pc:spChg>
        <pc:spChg chg="del">
          <ac:chgData name="Zander Abid" userId="YzfuL67IVTRWLDqPiTpxiM7ND8utT8pAoYMqX3yLvyY=" providerId="None" clId="Web-{A0482ED4-83FC-403E-8ED4-14A324410033}" dt="2025-07-17T14:42:50.023" v="13"/>
          <ac:spMkLst>
            <pc:docMk/>
            <pc:sldMk cId="1064593687" sldId="434"/>
            <ac:spMk id="21" creationId="{03E5C455-FE95-41A3-6DC3-C7D41B548947}"/>
          </ac:spMkLst>
        </pc:spChg>
        <pc:spChg chg="del">
          <ac:chgData name="Zander Abid" userId="YzfuL67IVTRWLDqPiTpxiM7ND8utT8pAoYMqX3yLvyY=" providerId="None" clId="Web-{A0482ED4-83FC-403E-8ED4-14A324410033}" dt="2025-07-17T14:42:50.554" v="14"/>
          <ac:spMkLst>
            <pc:docMk/>
            <pc:sldMk cId="1064593687" sldId="434"/>
            <ac:spMk id="22" creationId="{9C7A2D68-5590-1D81-ED85-071A3C3A4C00}"/>
          </ac:spMkLst>
        </pc:spChg>
      </pc:sldChg>
      <pc:sldChg chg="addSp delSp modSp">
        <pc:chgData name="Zander Abid" userId="YzfuL67IVTRWLDqPiTpxiM7ND8utT8pAoYMqX3yLvyY=" providerId="None" clId="Web-{A0482ED4-83FC-403E-8ED4-14A324410033}" dt="2025-07-17T14:43:04.867" v="28"/>
        <pc:sldMkLst>
          <pc:docMk/>
          <pc:sldMk cId="349963682" sldId="435"/>
        </pc:sldMkLst>
        <pc:spChg chg="add del mod">
          <ac:chgData name="Zander Abid" userId="YzfuL67IVTRWLDqPiTpxiM7ND8utT8pAoYMqX3yLvyY=" providerId="None" clId="Web-{A0482ED4-83FC-403E-8ED4-14A324410033}" dt="2025-07-17T14:43:02.507" v="23" actId="14100"/>
          <ac:spMkLst>
            <pc:docMk/>
            <pc:sldMk cId="349963682" sldId="435"/>
            <ac:spMk id="4" creationId="{1525CE07-94F6-E9D9-2EE5-E0AB07BD6DE4}"/>
          </ac:spMkLst>
        </pc:spChg>
        <pc:spChg chg="add del">
          <ac:chgData name="Zander Abid" userId="YzfuL67IVTRWLDqPiTpxiM7ND8utT8pAoYMqX3yLvyY=" providerId="None" clId="Web-{A0482ED4-83FC-403E-8ED4-14A324410033}" dt="2025-07-17T14:43:04.867" v="28"/>
          <ac:spMkLst>
            <pc:docMk/>
            <pc:sldMk cId="349963682" sldId="435"/>
            <ac:spMk id="13" creationId="{E73842F5-8DEA-5DC5-1121-0FA95312F27B}"/>
          </ac:spMkLst>
        </pc:spChg>
        <pc:spChg chg="add del">
          <ac:chgData name="Zander Abid" userId="YzfuL67IVTRWLDqPiTpxiM7ND8utT8pAoYMqX3yLvyY=" providerId="None" clId="Web-{A0482ED4-83FC-403E-8ED4-14A324410033}" dt="2025-07-17T14:43:04.867" v="27"/>
          <ac:spMkLst>
            <pc:docMk/>
            <pc:sldMk cId="349963682" sldId="435"/>
            <ac:spMk id="14" creationId="{7E146FE7-8956-A801-DD03-9BAC90BA5BF2}"/>
          </ac:spMkLst>
        </pc:spChg>
        <pc:spChg chg="add del">
          <ac:chgData name="Zander Abid" userId="YzfuL67IVTRWLDqPiTpxiM7ND8utT8pAoYMqX3yLvyY=" providerId="None" clId="Web-{A0482ED4-83FC-403E-8ED4-14A324410033}" dt="2025-07-17T14:43:04.867" v="26"/>
          <ac:spMkLst>
            <pc:docMk/>
            <pc:sldMk cId="349963682" sldId="435"/>
            <ac:spMk id="15" creationId="{1B253AC3-0F74-39F1-3D86-5D7D74B00412}"/>
          </ac:spMkLst>
        </pc:spChg>
        <pc:spChg chg="del">
          <ac:chgData name="Zander Abid" userId="YzfuL67IVTRWLDqPiTpxiM7ND8utT8pAoYMqX3yLvyY=" providerId="None" clId="Web-{A0482ED4-83FC-403E-8ED4-14A324410033}" dt="2025-07-17T14:43:04.867" v="25"/>
          <ac:spMkLst>
            <pc:docMk/>
            <pc:sldMk cId="349963682" sldId="435"/>
            <ac:spMk id="16" creationId="{10607DE0-7811-89DE-9A34-DB263147EB31}"/>
          </ac:spMkLst>
        </pc:spChg>
        <pc:spChg chg="del">
          <ac:chgData name="Zander Abid" userId="YzfuL67IVTRWLDqPiTpxiM7ND8utT8pAoYMqX3yLvyY=" providerId="None" clId="Web-{A0482ED4-83FC-403E-8ED4-14A324410033}" dt="2025-07-17T14:43:04.867" v="24"/>
          <ac:spMkLst>
            <pc:docMk/>
            <pc:sldMk cId="349963682" sldId="435"/>
            <ac:spMk id="17" creationId="{4617C043-E392-3A0B-1AEC-D28D5364C43F}"/>
          </ac:spMkLst>
        </pc:spChg>
        <pc:spChg chg="add del mod">
          <ac:chgData name="Zander Abid" userId="YzfuL67IVTRWLDqPiTpxiM7ND8utT8pAoYMqX3yLvyY=" providerId="None" clId="Web-{A0482ED4-83FC-403E-8ED4-14A324410033}" dt="2025-07-17T14:42:58.304" v="19"/>
          <ac:spMkLst>
            <pc:docMk/>
            <pc:sldMk cId="349963682" sldId="435"/>
            <ac:spMk id="18" creationId="{E2A1CE98-2434-45AD-1B91-FA49AFEDC9AE}"/>
          </ac:spMkLst>
        </pc:spChg>
      </pc:sldChg>
      <pc:sldChg chg="delSp modSp">
        <pc:chgData name="Zander Abid" userId="YzfuL67IVTRWLDqPiTpxiM7ND8utT8pAoYMqX3yLvyY=" providerId="None" clId="Web-{A0482ED4-83FC-403E-8ED4-14A324410033}" dt="2025-07-17T14:55:22.463" v="135" actId="20577"/>
        <pc:sldMkLst>
          <pc:docMk/>
          <pc:sldMk cId="2376057200" sldId="436"/>
        </pc:sldMkLst>
        <pc:spChg chg="mod">
          <ac:chgData name="Zander Abid" userId="YzfuL67IVTRWLDqPiTpxiM7ND8utT8pAoYMqX3yLvyY=" providerId="None" clId="Web-{A0482ED4-83FC-403E-8ED4-14A324410033}" dt="2025-07-17T14:55:22.463" v="135" actId="20577"/>
          <ac:spMkLst>
            <pc:docMk/>
            <pc:sldMk cId="2376057200" sldId="436"/>
            <ac:spMk id="4" creationId="{D7F27642-D5DE-149F-CD03-07F2DDE59F35}"/>
          </ac:spMkLst>
        </pc:spChg>
        <pc:spChg chg="del">
          <ac:chgData name="Zander Abid" userId="YzfuL67IVTRWLDqPiTpxiM7ND8utT8pAoYMqX3yLvyY=" providerId="None" clId="Web-{A0482ED4-83FC-403E-8ED4-14A324410033}" dt="2025-07-17T14:43:13.413" v="34"/>
          <ac:spMkLst>
            <pc:docMk/>
            <pc:sldMk cId="2376057200" sldId="436"/>
            <ac:spMk id="13" creationId="{A4426E96-B0C6-0760-D75E-7D0B14AB2015}"/>
          </ac:spMkLst>
        </pc:spChg>
        <pc:spChg chg="del">
          <ac:chgData name="Zander Abid" userId="YzfuL67IVTRWLDqPiTpxiM7ND8utT8pAoYMqX3yLvyY=" providerId="None" clId="Web-{A0482ED4-83FC-403E-8ED4-14A324410033}" dt="2025-07-17T14:43:13.413" v="33"/>
          <ac:spMkLst>
            <pc:docMk/>
            <pc:sldMk cId="2376057200" sldId="436"/>
            <ac:spMk id="14" creationId="{1CAE5B00-E718-07CD-5EF4-9B8118170481}"/>
          </ac:spMkLst>
        </pc:spChg>
        <pc:spChg chg="del">
          <ac:chgData name="Zander Abid" userId="YzfuL67IVTRWLDqPiTpxiM7ND8utT8pAoYMqX3yLvyY=" providerId="None" clId="Web-{A0482ED4-83FC-403E-8ED4-14A324410033}" dt="2025-07-17T14:43:13.413" v="32"/>
          <ac:spMkLst>
            <pc:docMk/>
            <pc:sldMk cId="2376057200" sldId="436"/>
            <ac:spMk id="15" creationId="{B21C1853-D2BF-6A12-7F14-0277A4630203}"/>
          </ac:spMkLst>
        </pc:spChg>
        <pc:spChg chg="del">
          <ac:chgData name="Zander Abid" userId="YzfuL67IVTRWLDqPiTpxiM7ND8utT8pAoYMqX3yLvyY=" providerId="None" clId="Web-{A0482ED4-83FC-403E-8ED4-14A324410033}" dt="2025-07-17T14:43:13.413" v="31"/>
          <ac:spMkLst>
            <pc:docMk/>
            <pc:sldMk cId="2376057200" sldId="436"/>
            <ac:spMk id="16" creationId="{D42F11B0-DC30-68D8-FA2D-BEC9A74D51D1}"/>
          </ac:spMkLst>
        </pc:spChg>
        <pc:spChg chg="del">
          <ac:chgData name="Zander Abid" userId="YzfuL67IVTRWLDqPiTpxiM7ND8utT8pAoYMqX3yLvyY=" providerId="None" clId="Web-{A0482ED4-83FC-403E-8ED4-14A324410033}" dt="2025-07-17T14:43:13.413" v="30"/>
          <ac:spMkLst>
            <pc:docMk/>
            <pc:sldMk cId="2376057200" sldId="436"/>
            <ac:spMk id="17" creationId="{F1738812-820B-CE47-BE05-72FC8DCB717E}"/>
          </ac:spMkLst>
        </pc:spChg>
        <pc:picChg chg="mod">
          <ac:chgData name="Zander Abid" userId="YzfuL67IVTRWLDqPiTpxiM7ND8utT8pAoYMqX3yLvyY=" providerId="None" clId="Web-{A0482ED4-83FC-403E-8ED4-14A324410033}" dt="2025-07-17T14:45:48.617" v="132" actId="14100"/>
          <ac:picMkLst>
            <pc:docMk/>
            <pc:sldMk cId="2376057200" sldId="436"/>
            <ac:picMk id="18" creationId="{CEAEB577-60A9-AD89-28D1-69DBDD3E51F1}"/>
          </ac:picMkLst>
        </pc:picChg>
        <pc:picChg chg="mod">
          <ac:chgData name="Zander Abid" userId="YzfuL67IVTRWLDqPiTpxiM7ND8utT8pAoYMqX3yLvyY=" providerId="None" clId="Web-{A0482ED4-83FC-403E-8ED4-14A324410033}" dt="2025-07-17T14:45:54.961" v="133" actId="14100"/>
          <ac:picMkLst>
            <pc:docMk/>
            <pc:sldMk cId="2376057200" sldId="436"/>
            <ac:picMk id="20" creationId="{F611BAC7-6E88-0D5C-005D-2F7D379E03A9}"/>
          </ac:picMkLst>
        </pc:picChg>
      </pc:sldChg>
      <pc:sldChg chg="delSp del">
        <pc:chgData name="Zander Abid" userId="YzfuL67IVTRWLDqPiTpxiM7ND8utT8pAoYMqX3yLvyY=" providerId="None" clId="Web-{A0482ED4-83FC-403E-8ED4-14A324410033}" dt="2025-07-17T14:48:55.321" v="134"/>
        <pc:sldMkLst>
          <pc:docMk/>
          <pc:sldMk cId="465683807" sldId="439"/>
        </pc:sldMkLst>
        <pc:spChg chg="del">
          <ac:chgData name="Zander Abid" userId="YzfuL67IVTRWLDqPiTpxiM7ND8utT8pAoYMqX3yLvyY=" providerId="None" clId="Web-{A0482ED4-83FC-403E-8ED4-14A324410033}" dt="2025-07-17T14:44:21.773" v="73"/>
          <ac:spMkLst>
            <pc:docMk/>
            <pc:sldMk cId="465683807" sldId="439"/>
            <ac:spMk id="13" creationId="{9064A512-CA33-E7A1-0C37-FA7D83569141}"/>
          </ac:spMkLst>
        </pc:spChg>
        <pc:spChg chg="del">
          <ac:chgData name="Zander Abid" userId="YzfuL67IVTRWLDqPiTpxiM7ND8utT8pAoYMqX3yLvyY=" providerId="None" clId="Web-{A0482ED4-83FC-403E-8ED4-14A324410033}" dt="2025-07-17T14:44:21.882" v="74"/>
          <ac:spMkLst>
            <pc:docMk/>
            <pc:sldMk cId="465683807" sldId="439"/>
            <ac:spMk id="14" creationId="{F708D856-CC19-599B-70D1-73C2CA330846}"/>
          </ac:spMkLst>
        </pc:spChg>
        <pc:spChg chg="del">
          <ac:chgData name="Zander Abid" userId="YzfuL67IVTRWLDqPiTpxiM7ND8utT8pAoYMqX3yLvyY=" providerId="None" clId="Web-{A0482ED4-83FC-403E-8ED4-14A324410033}" dt="2025-07-17T14:44:22.164" v="75"/>
          <ac:spMkLst>
            <pc:docMk/>
            <pc:sldMk cId="465683807" sldId="439"/>
            <ac:spMk id="15" creationId="{8C4BF895-F7A2-FBBD-ADD2-A3CA48D44083}"/>
          </ac:spMkLst>
        </pc:spChg>
        <pc:spChg chg="del">
          <ac:chgData name="Zander Abid" userId="YzfuL67IVTRWLDqPiTpxiM7ND8utT8pAoYMqX3yLvyY=" providerId="None" clId="Web-{A0482ED4-83FC-403E-8ED4-14A324410033}" dt="2025-07-17T14:44:20.351" v="72"/>
          <ac:spMkLst>
            <pc:docMk/>
            <pc:sldMk cId="465683807" sldId="439"/>
            <ac:spMk id="16" creationId="{E37F5D77-F3AD-8243-E9CD-C219AD3EB43C}"/>
          </ac:spMkLst>
        </pc:spChg>
        <pc:spChg chg="del">
          <ac:chgData name="Zander Abid" userId="YzfuL67IVTRWLDqPiTpxiM7ND8utT8pAoYMqX3yLvyY=" providerId="None" clId="Web-{A0482ED4-83FC-403E-8ED4-14A324410033}" dt="2025-07-17T14:44:19.539" v="71"/>
          <ac:spMkLst>
            <pc:docMk/>
            <pc:sldMk cId="465683807" sldId="439"/>
            <ac:spMk id="17" creationId="{C21C7A56-2628-B303-6AF8-A5E56A368AA8}"/>
          </ac:spMkLst>
        </pc:spChg>
      </pc:sldChg>
      <pc:sldChg chg="delSp">
        <pc:chgData name="Zander Abid" userId="YzfuL67IVTRWLDqPiTpxiM7ND8utT8pAoYMqX3yLvyY=" providerId="None" clId="Web-{A0482ED4-83FC-403E-8ED4-14A324410033}" dt="2025-07-17T14:44:28.726" v="80"/>
        <pc:sldMkLst>
          <pc:docMk/>
          <pc:sldMk cId="1890404318" sldId="440"/>
        </pc:sldMkLst>
        <pc:spChg chg="del">
          <ac:chgData name="Zander Abid" userId="YzfuL67IVTRWLDqPiTpxiM7ND8utT8pAoYMqX3yLvyY=" providerId="None" clId="Web-{A0482ED4-83FC-403E-8ED4-14A324410033}" dt="2025-07-17T14:44:26.414" v="78"/>
          <ac:spMkLst>
            <pc:docMk/>
            <pc:sldMk cId="1890404318" sldId="440"/>
            <ac:spMk id="13" creationId="{524B9B0A-4582-EE1C-C7BF-16611CBF94C1}"/>
          </ac:spMkLst>
        </pc:spChg>
        <pc:spChg chg="del">
          <ac:chgData name="Zander Abid" userId="YzfuL67IVTRWLDqPiTpxiM7ND8utT8pAoYMqX3yLvyY=" providerId="None" clId="Web-{A0482ED4-83FC-403E-8ED4-14A324410033}" dt="2025-07-17T14:44:25.367" v="76"/>
          <ac:spMkLst>
            <pc:docMk/>
            <pc:sldMk cId="1890404318" sldId="440"/>
            <ac:spMk id="14" creationId="{BDC46093-AAB2-BD36-5906-E3E8C38B967F}"/>
          </ac:spMkLst>
        </pc:spChg>
        <pc:spChg chg="del">
          <ac:chgData name="Zander Abid" userId="YzfuL67IVTRWLDqPiTpxiM7ND8utT8pAoYMqX3yLvyY=" providerId="None" clId="Web-{A0482ED4-83FC-403E-8ED4-14A324410033}" dt="2025-07-17T14:44:25.961" v="77"/>
          <ac:spMkLst>
            <pc:docMk/>
            <pc:sldMk cId="1890404318" sldId="440"/>
            <ac:spMk id="15" creationId="{2D4DDB78-6211-C647-890A-081F316B5C43}"/>
          </ac:spMkLst>
        </pc:spChg>
        <pc:spChg chg="del">
          <ac:chgData name="Zander Abid" userId="YzfuL67IVTRWLDqPiTpxiM7ND8utT8pAoYMqX3yLvyY=" providerId="None" clId="Web-{A0482ED4-83FC-403E-8ED4-14A324410033}" dt="2025-07-17T14:44:28.695" v="79"/>
          <ac:spMkLst>
            <pc:docMk/>
            <pc:sldMk cId="1890404318" sldId="440"/>
            <ac:spMk id="16" creationId="{AD1959C4-41B1-61B3-4B36-EE6292D5BA11}"/>
          </ac:spMkLst>
        </pc:spChg>
        <pc:spChg chg="del">
          <ac:chgData name="Zander Abid" userId="YzfuL67IVTRWLDqPiTpxiM7ND8utT8pAoYMqX3yLvyY=" providerId="None" clId="Web-{A0482ED4-83FC-403E-8ED4-14A324410033}" dt="2025-07-17T14:44:28.726" v="80"/>
          <ac:spMkLst>
            <pc:docMk/>
            <pc:sldMk cId="1890404318" sldId="440"/>
            <ac:spMk id="17" creationId="{BF5CC147-3EC2-AF28-2076-7A4055911E65}"/>
          </ac:spMkLst>
        </pc:spChg>
      </pc:sldChg>
      <pc:sldChg chg="delSp">
        <pc:chgData name="Zander Abid" userId="YzfuL67IVTRWLDqPiTpxiM7ND8utT8pAoYMqX3yLvyY=" providerId="None" clId="Web-{A0482ED4-83FC-403E-8ED4-14A324410033}" dt="2025-07-17T14:44:31.867" v="85"/>
        <pc:sldMkLst>
          <pc:docMk/>
          <pc:sldMk cId="1977908024" sldId="441"/>
        </pc:sldMkLst>
        <pc:spChg chg="del">
          <ac:chgData name="Zander Abid" userId="YzfuL67IVTRWLDqPiTpxiM7ND8utT8pAoYMqX3yLvyY=" providerId="None" clId="Web-{A0482ED4-83FC-403E-8ED4-14A324410033}" dt="2025-07-17T14:44:29.757" v="81"/>
          <ac:spMkLst>
            <pc:docMk/>
            <pc:sldMk cId="1977908024" sldId="441"/>
            <ac:spMk id="15" creationId="{4AA1B33B-7767-D2EA-319B-6D7A08E01B04}"/>
          </ac:spMkLst>
        </pc:spChg>
        <pc:spChg chg="del">
          <ac:chgData name="Zander Abid" userId="YzfuL67IVTRWLDqPiTpxiM7ND8utT8pAoYMqX3yLvyY=" providerId="None" clId="Web-{A0482ED4-83FC-403E-8ED4-14A324410033}" dt="2025-07-17T14:44:31.867" v="85"/>
          <ac:spMkLst>
            <pc:docMk/>
            <pc:sldMk cId="1977908024" sldId="441"/>
            <ac:spMk id="16" creationId="{8B5E0B24-AAED-5E99-1EEE-98C8CD023CE2}"/>
          </ac:spMkLst>
        </pc:spChg>
        <pc:spChg chg="del">
          <ac:chgData name="Zander Abid" userId="YzfuL67IVTRWLDqPiTpxiM7ND8utT8pAoYMqX3yLvyY=" providerId="None" clId="Web-{A0482ED4-83FC-403E-8ED4-14A324410033}" dt="2025-07-17T14:44:31.867" v="84"/>
          <ac:spMkLst>
            <pc:docMk/>
            <pc:sldMk cId="1977908024" sldId="441"/>
            <ac:spMk id="17" creationId="{BA85CCDA-176F-0E99-C50A-FEF4011F8108}"/>
          </ac:spMkLst>
        </pc:spChg>
        <pc:spChg chg="del">
          <ac:chgData name="Zander Abid" userId="YzfuL67IVTRWLDqPiTpxiM7ND8utT8pAoYMqX3yLvyY=" providerId="None" clId="Web-{A0482ED4-83FC-403E-8ED4-14A324410033}" dt="2025-07-17T14:44:31.867" v="83"/>
          <ac:spMkLst>
            <pc:docMk/>
            <pc:sldMk cId="1977908024" sldId="441"/>
            <ac:spMk id="18" creationId="{806FDEB9-422F-4E64-5A7D-059EA3ED85F3}"/>
          </ac:spMkLst>
        </pc:spChg>
        <pc:spChg chg="del">
          <ac:chgData name="Zander Abid" userId="YzfuL67IVTRWLDqPiTpxiM7ND8utT8pAoYMqX3yLvyY=" providerId="None" clId="Web-{A0482ED4-83FC-403E-8ED4-14A324410033}" dt="2025-07-17T14:44:31.867" v="82"/>
          <ac:spMkLst>
            <pc:docMk/>
            <pc:sldMk cId="1977908024" sldId="441"/>
            <ac:spMk id="19" creationId="{EE69007A-8D70-8464-C544-4B8C8CB3EA3B}"/>
          </ac:spMkLst>
        </pc:spChg>
      </pc:sldChg>
      <pc:sldChg chg="modSp">
        <pc:chgData name="Zander Abid" userId="YzfuL67IVTRWLDqPiTpxiM7ND8utT8pAoYMqX3yLvyY=" providerId="None" clId="Web-{A0482ED4-83FC-403E-8ED4-14A324410033}" dt="2025-07-17T14:44:39.273" v="88" actId="1076"/>
        <pc:sldMkLst>
          <pc:docMk/>
          <pc:sldMk cId="3890253183" sldId="442"/>
        </pc:sldMkLst>
        <pc:picChg chg="mod">
          <ac:chgData name="Zander Abid" userId="YzfuL67IVTRWLDqPiTpxiM7ND8utT8pAoYMqX3yLvyY=" providerId="None" clId="Web-{A0482ED4-83FC-403E-8ED4-14A324410033}" dt="2025-07-17T14:44:39.273" v="88" actId="1076"/>
          <ac:picMkLst>
            <pc:docMk/>
            <pc:sldMk cId="3890253183" sldId="442"/>
            <ac:picMk id="5" creationId="{0C59CEB8-0B00-ADC2-30B6-F7B565BA43F7}"/>
          </ac:picMkLst>
        </pc:picChg>
      </pc:sldChg>
      <pc:sldChg chg="delSp modSp">
        <pc:chgData name="Zander Abid" userId="YzfuL67IVTRWLDqPiTpxiM7ND8utT8pAoYMqX3yLvyY=" providerId="None" clId="Web-{A0482ED4-83FC-403E-8ED4-14A324410033}" dt="2025-07-17T14:44:56.711" v="97"/>
        <pc:sldMkLst>
          <pc:docMk/>
          <pc:sldMk cId="3681263237" sldId="443"/>
        </pc:sldMkLst>
        <pc:spChg chg="mod">
          <ac:chgData name="Zander Abid" userId="YzfuL67IVTRWLDqPiTpxiM7ND8utT8pAoYMqX3yLvyY=" providerId="None" clId="Web-{A0482ED4-83FC-403E-8ED4-14A324410033}" dt="2025-07-17T14:44:50.195" v="92" actId="1076"/>
          <ac:spMkLst>
            <pc:docMk/>
            <pc:sldMk cId="3681263237" sldId="443"/>
            <ac:spMk id="4" creationId="{47217207-3318-2D48-23A6-3AF987EED495}"/>
          </ac:spMkLst>
        </pc:spChg>
        <pc:spChg chg="del">
          <ac:chgData name="Zander Abid" userId="YzfuL67IVTRWLDqPiTpxiM7ND8utT8pAoYMqX3yLvyY=" providerId="None" clId="Web-{A0482ED4-83FC-403E-8ED4-14A324410033}" dt="2025-07-17T14:44:54.648" v="94"/>
          <ac:spMkLst>
            <pc:docMk/>
            <pc:sldMk cId="3681263237" sldId="443"/>
            <ac:spMk id="13" creationId="{5777CEFA-A961-18C3-EF5D-EA8221D0B808}"/>
          </ac:spMkLst>
        </pc:spChg>
        <pc:spChg chg="del">
          <ac:chgData name="Zander Abid" userId="YzfuL67IVTRWLDqPiTpxiM7ND8utT8pAoYMqX3yLvyY=" providerId="None" clId="Web-{A0482ED4-83FC-403E-8ED4-14A324410033}" dt="2025-07-17T14:44:56.711" v="97"/>
          <ac:spMkLst>
            <pc:docMk/>
            <pc:sldMk cId="3681263237" sldId="443"/>
            <ac:spMk id="14" creationId="{8E9906D3-62D2-CA04-81F9-346C02DAF662}"/>
          </ac:spMkLst>
        </pc:spChg>
        <pc:spChg chg="del">
          <ac:chgData name="Zander Abid" userId="YzfuL67IVTRWLDqPiTpxiM7ND8utT8pAoYMqX3yLvyY=" providerId="None" clId="Web-{A0482ED4-83FC-403E-8ED4-14A324410033}" dt="2025-07-17T14:44:56.711" v="96"/>
          <ac:spMkLst>
            <pc:docMk/>
            <pc:sldMk cId="3681263237" sldId="443"/>
            <ac:spMk id="15" creationId="{5F6963DC-C6B9-B3EF-56C1-054ADF196E48}"/>
          </ac:spMkLst>
        </pc:spChg>
        <pc:spChg chg="del">
          <ac:chgData name="Zander Abid" userId="YzfuL67IVTRWLDqPiTpxiM7ND8utT8pAoYMqX3yLvyY=" providerId="None" clId="Web-{A0482ED4-83FC-403E-8ED4-14A324410033}" dt="2025-07-17T14:44:56.711" v="95"/>
          <ac:spMkLst>
            <pc:docMk/>
            <pc:sldMk cId="3681263237" sldId="443"/>
            <ac:spMk id="16" creationId="{855A5B82-B645-BA20-FE67-CA76FF3712D3}"/>
          </ac:spMkLst>
        </pc:spChg>
        <pc:spChg chg="del">
          <ac:chgData name="Zander Abid" userId="YzfuL67IVTRWLDqPiTpxiM7ND8utT8pAoYMqX3yLvyY=" providerId="None" clId="Web-{A0482ED4-83FC-403E-8ED4-14A324410033}" dt="2025-07-17T14:44:53.539" v="93"/>
          <ac:spMkLst>
            <pc:docMk/>
            <pc:sldMk cId="3681263237" sldId="443"/>
            <ac:spMk id="17" creationId="{E76DD413-193A-6366-2629-60D1E4B8FD1C}"/>
          </ac:spMkLst>
        </pc:spChg>
      </pc:sldChg>
      <pc:sldChg chg="delSp ord">
        <pc:chgData name="Zander Abid" userId="YzfuL67IVTRWLDqPiTpxiM7ND8utT8pAoYMqX3yLvyY=" providerId="None" clId="Web-{A0482ED4-83FC-403E-8ED4-14A324410033}" dt="2025-07-17T14:56:16.682" v="139"/>
        <pc:sldMkLst>
          <pc:docMk/>
          <pc:sldMk cId="1929756181" sldId="444"/>
        </pc:sldMkLst>
        <pc:spChg chg="del">
          <ac:chgData name="Zander Abid" userId="YzfuL67IVTRWLDqPiTpxiM7ND8utT8pAoYMqX3yLvyY=" providerId="None" clId="Web-{A0482ED4-83FC-403E-8ED4-14A324410033}" dt="2025-07-17T14:45:04.429" v="101"/>
          <ac:spMkLst>
            <pc:docMk/>
            <pc:sldMk cId="1929756181" sldId="444"/>
            <ac:spMk id="13" creationId="{19382E3F-EC0B-473E-50B4-1BFF04E39280}"/>
          </ac:spMkLst>
        </pc:spChg>
        <pc:spChg chg="del">
          <ac:chgData name="Zander Abid" userId="YzfuL67IVTRWLDqPiTpxiM7ND8utT8pAoYMqX3yLvyY=" providerId="None" clId="Web-{A0482ED4-83FC-403E-8ED4-14A324410033}" dt="2025-07-17T14:45:01.961" v="98"/>
          <ac:spMkLst>
            <pc:docMk/>
            <pc:sldMk cId="1929756181" sldId="444"/>
            <ac:spMk id="14" creationId="{3BC3BD71-C843-4AD2-5F38-1F6C39DA38C5}"/>
          </ac:spMkLst>
        </pc:spChg>
        <pc:spChg chg="del">
          <ac:chgData name="Zander Abid" userId="YzfuL67IVTRWLDqPiTpxiM7ND8utT8pAoYMqX3yLvyY=" providerId="None" clId="Web-{A0482ED4-83FC-403E-8ED4-14A324410033}" dt="2025-07-17T14:45:04.570" v="102"/>
          <ac:spMkLst>
            <pc:docMk/>
            <pc:sldMk cId="1929756181" sldId="444"/>
            <ac:spMk id="15" creationId="{12525A04-15F3-1E84-AC98-C401D2EB69E1}"/>
          </ac:spMkLst>
        </pc:spChg>
        <pc:spChg chg="del">
          <ac:chgData name="Zander Abid" userId="YzfuL67IVTRWLDqPiTpxiM7ND8utT8pAoYMqX3yLvyY=" providerId="None" clId="Web-{A0482ED4-83FC-403E-8ED4-14A324410033}" dt="2025-07-17T14:45:03.086" v="100"/>
          <ac:spMkLst>
            <pc:docMk/>
            <pc:sldMk cId="1929756181" sldId="444"/>
            <ac:spMk id="16" creationId="{C332836D-EF57-DD3D-041D-3492D4377993}"/>
          </ac:spMkLst>
        </pc:spChg>
        <pc:spChg chg="del">
          <ac:chgData name="Zander Abid" userId="YzfuL67IVTRWLDqPiTpxiM7ND8utT8pAoYMqX3yLvyY=" providerId="None" clId="Web-{A0482ED4-83FC-403E-8ED4-14A324410033}" dt="2025-07-17T14:45:02.539" v="99"/>
          <ac:spMkLst>
            <pc:docMk/>
            <pc:sldMk cId="1929756181" sldId="444"/>
            <ac:spMk id="17" creationId="{7BEAD860-008C-F36A-C6F6-7823ADF499A2}"/>
          </ac:spMkLst>
        </pc:spChg>
      </pc:sldChg>
      <pc:sldChg chg="delSp del">
        <pc:chgData name="Zander Abid" userId="YzfuL67IVTRWLDqPiTpxiM7ND8utT8pAoYMqX3yLvyY=" providerId="None" clId="Web-{A0482ED4-83FC-403E-8ED4-14A324410033}" dt="2025-07-17T14:56:00.010" v="137"/>
        <pc:sldMkLst>
          <pc:docMk/>
          <pc:sldMk cId="2265415238" sldId="445"/>
        </pc:sldMkLst>
        <pc:spChg chg="del">
          <ac:chgData name="Zander Abid" userId="YzfuL67IVTRWLDqPiTpxiM7ND8utT8pAoYMqX3yLvyY=" providerId="None" clId="Web-{A0482ED4-83FC-403E-8ED4-14A324410033}" dt="2025-07-17T14:45:15.586" v="110"/>
          <ac:spMkLst>
            <pc:docMk/>
            <pc:sldMk cId="2265415238" sldId="445"/>
            <ac:spMk id="13" creationId="{E8EAE02F-DA55-BC38-4412-266FC1B8017E}"/>
          </ac:spMkLst>
        </pc:spChg>
        <pc:spChg chg="del">
          <ac:chgData name="Zander Abid" userId="YzfuL67IVTRWLDqPiTpxiM7ND8utT8pAoYMqX3yLvyY=" providerId="None" clId="Web-{A0482ED4-83FC-403E-8ED4-14A324410033}" dt="2025-07-17T14:45:16.601" v="111"/>
          <ac:spMkLst>
            <pc:docMk/>
            <pc:sldMk cId="2265415238" sldId="445"/>
            <ac:spMk id="14" creationId="{4E84D2D9-001A-7FB6-85C1-0281511C2EA8}"/>
          </ac:spMkLst>
        </pc:spChg>
        <pc:spChg chg="del">
          <ac:chgData name="Zander Abid" userId="YzfuL67IVTRWLDqPiTpxiM7ND8utT8pAoYMqX3yLvyY=" providerId="None" clId="Web-{A0482ED4-83FC-403E-8ED4-14A324410033}" dt="2025-07-17T14:45:17.539" v="112"/>
          <ac:spMkLst>
            <pc:docMk/>
            <pc:sldMk cId="2265415238" sldId="445"/>
            <ac:spMk id="15" creationId="{16F2E842-6655-801A-C09C-03A2C19B5D75}"/>
          </ac:spMkLst>
        </pc:spChg>
        <pc:spChg chg="del">
          <ac:chgData name="Zander Abid" userId="YzfuL67IVTRWLDqPiTpxiM7ND8utT8pAoYMqX3yLvyY=" providerId="None" clId="Web-{A0482ED4-83FC-403E-8ED4-14A324410033}" dt="2025-07-17T14:45:15.070" v="109"/>
          <ac:spMkLst>
            <pc:docMk/>
            <pc:sldMk cId="2265415238" sldId="445"/>
            <ac:spMk id="16" creationId="{2B609F0D-8A52-E0E4-1312-05C5E33EACB0}"/>
          </ac:spMkLst>
        </pc:spChg>
        <pc:spChg chg="del">
          <ac:chgData name="Zander Abid" userId="YzfuL67IVTRWLDqPiTpxiM7ND8utT8pAoYMqX3yLvyY=" providerId="None" clId="Web-{A0482ED4-83FC-403E-8ED4-14A324410033}" dt="2025-07-17T14:45:14.570" v="108"/>
          <ac:spMkLst>
            <pc:docMk/>
            <pc:sldMk cId="2265415238" sldId="445"/>
            <ac:spMk id="17" creationId="{1D9A327A-7837-A3E5-F745-9113755AED5C}"/>
          </ac:spMkLst>
        </pc:spChg>
      </pc:sldChg>
      <pc:sldChg chg="delSp del">
        <pc:chgData name="Zander Abid" userId="YzfuL67IVTRWLDqPiTpxiM7ND8utT8pAoYMqX3yLvyY=" providerId="None" clId="Web-{A0482ED4-83FC-403E-8ED4-14A324410033}" dt="2025-07-17T14:56:14.010" v="138"/>
        <pc:sldMkLst>
          <pc:docMk/>
          <pc:sldMk cId="2124910421" sldId="446"/>
        </pc:sldMkLst>
        <pc:spChg chg="del">
          <ac:chgData name="Zander Abid" userId="YzfuL67IVTRWLDqPiTpxiM7ND8utT8pAoYMqX3yLvyY=" providerId="None" clId="Web-{A0482ED4-83FC-403E-8ED4-14A324410033}" dt="2025-07-17T14:45:19.929" v="114"/>
          <ac:spMkLst>
            <pc:docMk/>
            <pc:sldMk cId="2124910421" sldId="446"/>
            <ac:spMk id="13" creationId="{1C38F3C4-208E-B100-2CDA-D721BD2CFFC5}"/>
          </ac:spMkLst>
        </pc:spChg>
        <pc:spChg chg="del">
          <ac:chgData name="Zander Abid" userId="YzfuL67IVTRWLDqPiTpxiM7ND8utT8pAoYMqX3yLvyY=" providerId="None" clId="Web-{A0482ED4-83FC-403E-8ED4-14A324410033}" dt="2025-07-17T14:45:23.554" v="115"/>
          <ac:spMkLst>
            <pc:docMk/>
            <pc:sldMk cId="2124910421" sldId="446"/>
            <ac:spMk id="14" creationId="{E832D291-C87A-3ED0-58C7-62FB4B67D176}"/>
          </ac:spMkLst>
        </pc:spChg>
        <pc:spChg chg="del">
          <ac:chgData name="Zander Abid" userId="YzfuL67IVTRWLDqPiTpxiM7ND8utT8pAoYMqX3yLvyY=" providerId="None" clId="Web-{A0482ED4-83FC-403E-8ED4-14A324410033}" dt="2025-07-17T14:45:23.679" v="117"/>
          <ac:spMkLst>
            <pc:docMk/>
            <pc:sldMk cId="2124910421" sldId="446"/>
            <ac:spMk id="15" creationId="{EB5D2300-B9A1-754B-6231-34A1D10A2444}"/>
          </ac:spMkLst>
        </pc:spChg>
        <pc:spChg chg="del">
          <ac:chgData name="Zander Abid" userId="YzfuL67IVTRWLDqPiTpxiM7ND8utT8pAoYMqX3yLvyY=" providerId="None" clId="Web-{A0482ED4-83FC-403E-8ED4-14A324410033}" dt="2025-07-17T14:45:23.586" v="116"/>
          <ac:spMkLst>
            <pc:docMk/>
            <pc:sldMk cId="2124910421" sldId="446"/>
            <ac:spMk id="16" creationId="{7463B817-B075-9069-A85B-80B3496D74D2}"/>
          </ac:spMkLst>
        </pc:spChg>
        <pc:spChg chg="del">
          <ac:chgData name="Zander Abid" userId="YzfuL67IVTRWLDqPiTpxiM7ND8utT8pAoYMqX3yLvyY=" providerId="None" clId="Web-{A0482ED4-83FC-403E-8ED4-14A324410033}" dt="2025-07-17T14:45:19.320" v="113"/>
          <ac:spMkLst>
            <pc:docMk/>
            <pc:sldMk cId="2124910421" sldId="446"/>
            <ac:spMk id="17" creationId="{37013A4F-11A6-5598-8175-889DDA602A89}"/>
          </ac:spMkLst>
        </pc:spChg>
      </pc:sldChg>
      <pc:sldChg chg="delSp del">
        <pc:chgData name="Zander Abid" userId="YzfuL67IVTRWLDqPiTpxiM7ND8utT8pAoYMqX3yLvyY=" providerId="None" clId="Web-{A0482ED4-83FC-403E-8ED4-14A324410033}" dt="2025-07-17T14:55:53.526" v="136"/>
        <pc:sldMkLst>
          <pc:docMk/>
          <pc:sldMk cId="1839716570" sldId="447"/>
        </pc:sldMkLst>
        <pc:spChg chg="del">
          <ac:chgData name="Zander Abid" userId="YzfuL67IVTRWLDqPiTpxiM7ND8utT8pAoYMqX3yLvyY=" providerId="None" clId="Web-{A0482ED4-83FC-403E-8ED4-14A324410033}" dt="2025-07-17T14:45:24.773" v="119"/>
          <ac:spMkLst>
            <pc:docMk/>
            <pc:sldMk cId="1839716570" sldId="447"/>
            <ac:spMk id="13" creationId="{0E06F849-C70F-1CA1-5D03-9329E7C3315B}"/>
          </ac:spMkLst>
        </pc:spChg>
        <pc:spChg chg="del">
          <ac:chgData name="Zander Abid" userId="YzfuL67IVTRWLDqPiTpxiM7ND8utT8pAoYMqX3yLvyY=" providerId="None" clId="Web-{A0482ED4-83FC-403E-8ED4-14A324410033}" dt="2025-07-17T14:45:26.648" v="122"/>
          <ac:spMkLst>
            <pc:docMk/>
            <pc:sldMk cId="1839716570" sldId="447"/>
            <ac:spMk id="14" creationId="{49D6663B-FC4D-2919-FCA3-91C6E1149B3D}"/>
          </ac:spMkLst>
        </pc:spChg>
        <pc:spChg chg="del">
          <ac:chgData name="Zander Abid" userId="YzfuL67IVTRWLDqPiTpxiM7ND8utT8pAoYMqX3yLvyY=" providerId="None" clId="Web-{A0482ED4-83FC-403E-8ED4-14A324410033}" dt="2025-07-17T14:45:26.523" v="121"/>
          <ac:spMkLst>
            <pc:docMk/>
            <pc:sldMk cId="1839716570" sldId="447"/>
            <ac:spMk id="15" creationId="{3B118366-401A-EAF9-A515-2CA14E4ABB91}"/>
          </ac:spMkLst>
        </pc:spChg>
        <pc:spChg chg="del">
          <ac:chgData name="Zander Abid" userId="YzfuL67IVTRWLDqPiTpxiM7ND8utT8pAoYMqX3yLvyY=" providerId="None" clId="Web-{A0482ED4-83FC-403E-8ED4-14A324410033}" dt="2025-07-17T14:45:25.398" v="120"/>
          <ac:spMkLst>
            <pc:docMk/>
            <pc:sldMk cId="1839716570" sldId="447"/>
            <ac:spMk id="16" creationId="{9961C9CB-2663-E5CA-EDA0-A9B93C29695A}"/>
          </ac:spMkLst>
        </pc:spChg>
        <pc:spChg chg="del">
          <ac:chgData name="Zander Abid" userId="YzfuL67IVTRWLDqPiTpxiM7ND8utT8pAoYMqX3yLvyY=" providerId="None" clId="Web-{A0482ED4-83FC-403E-8ED4-14A324410033}" dt="2025-07-17T14:45:24.226" v="118"/>
          <ac:spMkLst>
            <pc:docMk/>
            <pc:sldMk cId="1839716570" sldId="447"/>
            <ac:spMk id="17" creationId="{81BACED7-6C00-0BF5-E52D-541379E9DE28}"/>
          </ac:spMkLst>
        </pc:spChg>
      </pc:sldChg>
      <pc:sldChg chg="delSp">
        <pc:chgData name="Zander Abid" userId="YzfuL67IVTRWLDqPiTpxiM7ND8utT8pAoYMqX3yLvyY=" providerId="None" clId="Web-{A0482ED4-83FC-403E-8ED4-14A324410033}" dt="2025-07-17T14:45:12.492" v="107"/>
        <pc:sldMkLst>
          <pc:docMk/>
          <pc:sldMk cId="898511052" sldId="448"/>
        </pc:sldMkLst>
        <pc:spChg chg="del">
          <ac:chgData name="Zander Abid" userId="YzfuL67IVTRWLDqPiTpxiM7ND8utT8pAoYMqX3yLvyY=" providerId="None" clId="Web-{A0482ED4-83FC-403E-8ED4-14A324410033}" dt="2025-07-17T14:45:10.429" v="105"/>
          <ac:spMkLst>
            <pc:docMk/>
            <pc:sldMk cId="898511052" sldId="448"/>
            <ac:spMk id="13" creationId="{364B3523-D13D-FC3F-B893-42CEA587956F}"/>
          </ac:spMkLst>
        </pc:spChg>
        <pc:spChg chg="del">
          <ac:chgData name="Zander Abid" userId="YzfuL67IVTRWLDqPiTpxiM7ND8utT8pAoYMqX3yLvyY=" providerId="None" clId="Web-{A0482ED4-83FC-403E-8ED4-14A324410033}" dt="2025-07-17T14:45:12.492" v="107"/>
          <ac:spMkLst>
            <pc:docMk/>
            <pc:sldMk cId="898511052" sldId="448"/>
            <ac:spMk id="14" creationId="{1EE0FEF2-F6B3-60FD-FCA1-78B672A91BD1}"/>
          </ac:spMkLst>
        </pc:spChg>
        <pc:spChg chg="del">
          <ac:chgData name="Zander Abid" userId="YzfuL67IVTRWLDqPiTpxiM7ND8utT8pAoYMqX3yLvyY=" providerId="None" clId="Web-{A0482ED4-83FC-403E-8ED4-14A324410033}" dt="2025-07-17T14:45:11.054" v="106"/>
          <ac:spMkLst>
            <pc:docMk/>
            <pc:sldMk cId="898511052" sldId="448"/>
            <ac:spMk id="15" creationId="{8122681F-AC3D-D59D-DDC6-FEB6D4962727}"/>
          </ac:spMkLst>
        </pc:spChg>
        <pc:spChg chg="del">
          <ac:chgData name="Zander Abid" userId="YzfuL67IVTRWLDqPiTpxiM7ND8utT8pAoYMqX3yLvyY=" providerId="None" clId="Web-{A0482ED4-83FC-403E-8ED4-14A324410033}" dt="2025-07-17T14:45:09.554" v="104"/>
          <ac:spMkLst>
            <pc:docMk/>
            <pc:sldMk cId="898511052" sldId="448"/>
            <ac:spMk id="16" creationId="{F02D2932-DF5B-6FC9-C940-ED78A47E5626}"/>
          </ac:spMkLst>
        </pc:spChg>
        <pc:spChg chg="del">
          <ac:chgData name="Zander Abid" userId="YzfuL67IVTRWLDqPiTpxiM7ND8utT8pAoYMqX3yLvyY=" providerId="None" clId="Web-{A0482ED4-83FC-403E-8ED4-14A324410033}" dt="2025-07-17T14:45:07.508" v="103"/>
          <ac:spMkLst>
            <pc:docMk/>
            <pc:sldMk cId="898511052" sldId="448"/>
            <ac:spMk id="17" creationId="{71998597-A15F-7464-209A-DCB26A57FA9D}"/>
          </ac:spMkLst>
        </pc:spChg>
      </pc:sldChg>
      <pc:sldChg chg="delSp">
        <pc:chgData name="Zander Abid" userId="YzfuL67IVTRWLDqPiTpxiM7ND8utT8pAoYMqX3yLvyY=" providerId="None" clId="Web-{A0482ED4-83FC-403E-8ED4-14A324410033}" dt="2025-07-17T14:42:42.820" v="9"/>
        <pc:sldMkLst>
          <pc:docMk/>
          <pc:sldMk cId="3521360660" sldId="450"/>
        </pc:sldMkLst>
        <pc:spChg chg="del">
          <ac:chgData name="Zander Abid" userId="YzfuL67IVTRWLDqPiTpxiM7ND8utT8pAoYMqX3yLvyY=" providerId="None" clId="Web-{A0482ED4-83FC-403E-8ED4-14A324410033}" dt="2025-07-17T14:42:42.648" v="8"/>
          <ac:spMkLst>
            <pc:docMk/>
            <pc:sldMk cId="3521360660" sldId="450"/>
            <ac:spMk id="18" creationId="{9513CF11-95B4-BE47-7364-DFF6FA8D8892}"/>
          </ac:spMkLst>
        </pc:spChg>
        <pc:spChg chg="del">
          <ac:chgData name="Zander Abid" userId="YzfuL67IVTRWLDqPiTpxiM7ND8utT8pAoYMqX3yLvyY=" providerId="None" clId="Web-{A0482ED4-83FC-403E-8ED4-14A324410033}" dt="2025-07-17T14:42:42.648" v="7"/>
          <ac:spMkLst>
            <pc:docMk/>
            <pc:sldMk cId="3521360660" sldId="450"/>
            <ac:spMk id="19" creationId="{465128EA-D63C-7EC8-5911-ED04A0D2BA16}"/>
          </ac:spMkLst>
        </pc:spChg>
        <pc:spChg chg="del">
          <ac:chgData name="Zander Abid" userId="YzfuL67IVTRWLDqPiTpxiM7ND8utT8pAoYMqX3yLvyY=" providerId="None" clId="Web-{A0482ED4-83FC-403E-8ED4-14A324410033}" dt="2025-07-17T14:42:42.648" v="6"/>
          <ac:spMkLst>
            <pc:docMk/>
            <pc:sldMk cId="3521360660" sldId="450"/>
            <ac:spMk id="20" creationId="{DE3F3D5B-53EE-9684-660A-FC330254831D}"/>
          </ac:spMkLst>
        </pc:spChg>
        <pc:spChg chg="del">
          <ac:chgData name="Zander Abid" userId="YzfuL67IVTRWLDqPiTpxiM7ND8utT8pAoYMqX3yLvyY=" providerId="None" clId="Web-{A0482ED4-83FC-403E-8ED4-14A324410033}" dt="2025-07-17T14:42:42.820" v="9"/>
          <ac:spMkLst>
            <pc:docMk/>
            <pc:sldMk cId="3521360660" sldId="450"/>
            <ac:spMk id="21" creationId="{178ADA14-8AB3-3C28-722F-FC16D902BE70}"/>
          </ac:spMkLst>
        </pc:spChg>
        <pc:spChg chg="del">
          <ac:chgData name="Zander Abid" userId="YzfuL67IVTRWLDqPiTpxiM7ND8utT8pAoYMqX3yLvyY=" providerId="None" clId="Web-{A0482ED4-83FC-403E-8ED4-14A324410033}" dt="2025-07-17T14:42:37.257" v="5"/>
          <ac:spMkLst>
            <pc:docMk/>
            <pc:sldMk cId="3521360660" sldId="450"/>
            <ac:spMk id="22" creationId="{EECD005B-583B-9385-48F9-D995AC9041BC}"/>
          </ac:spMkLst>
        </pc:spChg>
      </pc:sldChg>
      <pc:sldChg chg="delSp">
        <pc:chgData name="Zander Abid" userId="YzfuL67IVTRWLDqPiTpxiM7ND8utT8pAoYMqX3yLvyY=" providerId="None" clId="Web-{A0482ED4-83FC-403E-8ED4-14A324410033}" dt="2025-07-17T14:43:18.648" v="39"/>
        <pc:sldMkLst>
          <pc:docMk/>
          <pc:sldMk cId="350873009" sldId="451"/>
        </pc:sldMkLst>
        <pc:spChg chg="del">
          <ac:chgData name="Zander Abid" userId="YzfuL67IVTRWLDqPiTpxiM7ND8utT8pAoYMqX3yLvyY=" providerId="None" clId="Web-{A0482ED4-83FC-403E-8ED4-14A324410033}" dt="2025-07-17T14:43:18.648" v="39"/>
          <ac:spMkLst>
            <pc:docMk/>
            <pc:sldMk cId="350873009" sldId="451"/>
            <ac:spMk id="13" creationId="{98EC1893-BB97-FB19-9868-8C8C5700C8F2}"/>
          </ac:spMkLst>
        </pc:spChg>
        <pc:spChg chg="del">
          <ac:chgData name="Zander Abid" userId="YzfuL67IVTRWLDqPiTpxiM7ND8utT8pAoYMqX3yLvyY=" providerId="None" clId="Web-{A0482ED4-83FC-403E-8ED4-14A324410033}" dt="2025-07-17T14:43:18.648" v="38"/>
          <ac:spMkLst>
            <pc:docMk/>
            <pc:sldMk cId="350873009" sldId="451"/>
            <ac:spMk id="14" creationId="{1BCBD95F-BA84-C5BD-D01C-CEED5DA2EE17}"/>
          </ac:spMkLst>
        </pc:spChg>
        <pc:spChg chg="del">
          <ac:chgData name="Zander Abid" userId="YzfuL67IVTRWLDqPiTpxiM7ND8utT8pAoYMqX3yLvyY=" providerId="None" clId="Web-{A0482ED4-83FC-403E-8ED4-14A324410033}" dt="2025-07-17T14:43:18.648" v="37"/>
          <ac:spMkLst>
            <pc:docMk/>
            <pc:sldMk cId="350873009" sldId="451"/>
            <ac:spMk id="15" creationId="{821E27C2-7C7F-18A2-A1EF-2EEF3AE21F61}"/>
          </ac:spMkLst>
        </pc:spChg>
        <pc:spChg chg="del">
          <ac:chgData name="Zander Abid" userId="YzfuL67IVTRWLDqPiTpxiM7ND8utT8pAoYMqX3yLvyY=" providerId="None" clId="Web-{A0482ED4-83FC-403E-8ED4-14A324410033}" dt="2025-07-17T14:43:18.648" v="36"/>
          <ac:spMkLst>
            <pc:docMk/>
            <pc:sldMk cId="350873009" sldId="451"/>
            <ac:spMk id="16" creationId="{B63D3B59-CFA0-164C-4A1E-3FC79D503D2E}"/>
          </ac:spMkLst>
        </pc:spChg>
        <pc:spChg chg="del">
          <ac:chgData name="Zander Abid" userId="YzfuL67IVTRWLDqPiTpxiM7ND8utT8pAoYMqX3yLvyY=" providerId="None" clId="Web-{A0482ED4-83FC-403E-8ED4-14A324410033}" dt="2025-07-17T14:43:18.648" v="35"/>
          <ac:spMkLst>
            <pc:docMk/>
            <pc:sldMk cId="350873009" sldId="451"/>
            <ac:spMk id="17" creationId="{2F7B0A13-4364-64B1-5BA3-2C1A7A4AFFFF}"/>
          </ac:spMkLst>
        </pc:spChg>
      </pc:sldChg>
      <pc:sldChg chg="delSp">
        <pc:chgData name="Zander Abid" userId="YzfuL67IVTRWLDqPiTpxiM7ND8utT8pAoYMqX3yLvyY=" providerId="None" clId="Web-{A0482ED4-83FC-403E-8ED4-14A324410033}" dt="2025-07-17T14:43:41.210" v="50"/>
        <pc:sldMkLst>
          <pc:docMk/>
          <pc:sldMk cId="2912509363" sldId="452"/>
        </pc:sldMkLst>
        <pc:spChg chg="del">
          <ac:chgData name="Zander Abid" userId="YzfuL67IVTRWLDqPiTpxiM7ND8utT8pAoYMqX3yLvyY=" providerId="None" clId="Web-{A0482ED4-83FC-403E-8ED4-14A324410033}" dt="2025-07-17T14:43:40.210" v="48"/>
          <ac:spMkLst>
            <pc:docMk/>
            <pc:sldMk cId="2912509363" sldId="452"/>
            <ac:spMk id="13" creationId="{E736CC6A-C0BF-D2EC-ECCC-12E8FFEA1211}"/>
          </ac:spMkLst>
        </pc:spChg>
        <pc:spChg chg="del">
          <ac:chgData name="Zander Abid" userId="YzfuL67IVTRWLDqPiTpxiM7ND8utT8pAoYMqX3yLvyY=" providerId="None" clId="Web-{A0482ED4-83FC-403E-8ED4-14A324410033}" dt="2025-07-17T14:43:40.210" v="47"/>
          <ac:spMkLst>
            <pc:docMk/>
            <pc:sldMk cId="2912509363" sldId="452"/>
            <ac:spMk id="14" creationId="{6D16B4E8-2E7D-A8EC-E9B5-5231742C2EC2}"/>
          </ac:spMkLst>
        </pc:spChg>
        <pc:spChg chg="del">
          <ac:chgData name="Zander Abid" userId="YzfuL67IVTRWLDqPiTpxiM7ND8utT8pAoYMqX3yLvyY=" providerId="None" clId="Web-{A0482ED4-83FC-403E-8ED4-14A324410033}" dt="2025-07-17T14:43:40.210" v="46"/>
          <ac:spMkLst>
            <pc:docMk/>
            <pc:sldMk cId="2912509363" sldId="452"/>
            <ac:spMk id="15" creationId="{BB366DEB-6BCB-45E8-D699-49C3AAC00C45}"/>
          </ac:spMkLst>
        </pc:spChg>
        <pc:spChg chg="del">
          <ac:chgData name="Zander Abid" userId="YzfuL67IVTRWLDqPiTpxiM7ND8utT8pAoYMqX3yLvyY=" providerId="None" clId="Web-{A0482ED4-83FC-403E-8ED4-14A324410033}" dt="2025-07-17T14:43:40.335" v="49"/>
          <ac:spMkLst>
            <pc:docMk/>
            <pc:sldMk cId="2912509363" sldId="452"/>
            <ac:spMk id="16" creationId="{C604BDCB-364F-9B07-E2D1-982411B326FE}"/>
          </ac:spMkLst>
        </pc:spChg>
        <pc:spChg chg="del">
          <ac:chgData name="Zander Abid" userId="YzfuL67IVTRWLDqPiTpxiM7ND8utT8pAoYMqX3yLvyY=" providerId="None" clId="Web-{A0482ED4-83FC-403E-8ED4-14A324410033}" dt="2025-07-17T14:43:41.210" v="50"/>
          <ac:spMkLst>
            <pc:docMk/>
            <pc:sldMk cId="2912509363" sldId="452"/>
            <ac:spMk id="17" creationId="{E2104D0C-6FD0-CB06-48C0-5A3283A5A879}"/>
          </ac:spMkLst>
        </pc:spChg>
      </pc:sldChg>
      <pc:sldChg chg="addSp delSp">
        <pc:chgData name="Zander Abid" userId="YzfuL67IVTRWLDqPiTpxiM7ND8utT8pAoYMqX3yLvyY=" providerId="None" clId="Web-{A0482ED4-83FC-403E-8ED4-14A324410033}" dt="2025-07-17T14:43:29.117" v="45"/>
        <pc:sldMkLst>
          <pc:docMk/>
          <pc:sldMk cId="3739514137" sldId="453"/>
        </pc:sldMkLst>
        <pc:spChg chg="del">
          <ac:chgData name="Zander Abid" userId="YzfuL67IVTRWLDqPiTpxiM7ND8utT8pAoYMqX3yLvyY=" providerId="None" clId="Web-{A0482ED4-83FC-403E-8ED4-14A324410033}" dt="2025-07-17T14:43:27.710" v="43"/>
          <ac:spMkLst>
            <pc:docMk/>
            <pc:sldMk cId="3739514137" sldId="453"/>
            <ac:spMk id="13" creationId="{5EB519DE-1B55-9FAA-09DF-F181CF9EFC4D}"/>
          </ac:spMkLst>
        </pc:spChg>
        <pc:spChg chg="del">
          <ac:chgData name="Zander Abid" userId="YzfuL67IVTRWLDqPiTpxiM7ND8utT8pAoYMqX3yLvyY=" providerId="None" clId="Web-{A0482ED4-83FC-403E-8ED4-14A324410033}" dt="2025-07-17T14:43:28.679" v="44"/>
          <ac:spMkLst>
            <pc:docMk/>
            <pc:sldMk cId="3739514137" sldId="453"/>
            <ac:spMk id="14" creationId="{BF9193ED-FA13-4BE3-CF22-09CA5485A478}"/>
          </ac:spMkLst>
        </pc:spChg>
        <pc:spChg chg="del">
          <ac:chgData name="Zander Abid" userId="YzfuL67IVTRWLDqPiTpxiM7ND8utT8pAoYMqX3yLvyY=" providerId="None" clId="Web-{A0482ED4-83FC-403E-8ED4-14A324410033}" dt="2025-07-17T14:43:29.117" v="45"/>
          <ac:spMkLst>
            <pc:docMk/>
            <pc:sldMk cId="3739514137" sldId="453"/>
            <ac:spMk id="15" creationId="{2C53C5F1-43F8-E5BA-0017-F5B9F0A9B827}"/>
          </ac:spMkLst>
        </pc:spChg>
        <pc:spChg chg="del">
          <ac:chgData name="Zander Abid" userId="YzfuL67IVTRWLDqPiTpxiM7ND8utT8pAoYMqX3yLvyY=" providerId="None" clId="Web-{A0482ED4-83FC-403E-8ED4-14A324410033}" dt="2025-07-17T14:43:26.570" v="42"/>
          <ac:spMkLst>
            <pc:docMk/>
            <pc:sldMk cId="3739514137" sldId="453"/>
            <ac:spMk id="16" creationId="{7438F560-ABAC-DE0A-43F9-10BBCBF5B73F}"/>
          </ac:spMkLst>
        </pc:spChg>
        <pc:picChg chg="add del">
          <ac:chgData name="Zander Abid" userId="YzfuL67IVTRWLDqPiTpxiM7ND8utT8pAoYMqX3yLvyY=" providerId="None" clId="Web-{A0482ED4-83FC-403E-8ED4-14A324410033}" dt="2025-07-17T14:43:23.304" v="41"/>
          <ac:picMkLst>
            <pc:docMk/>
            <pc:sldMk cId="3739514137" sldId="453"/>
            <ac:picMk id="25" creationId="{2D310E58-382D-6D2F-EBFF-3F38F49BA5AD}"/>
          </ac:picMkLst>
        </pc:picChg>
      </pc:sldChg>
      <pc:sldChg chg="addSp delSp modSp">
        <pc:chgData name="Zander Abid" userId="YzfuL67IVTRWLDqPiTpxiM7ND8utT8pAoYMqX3yLvyY=" providerId="None" clId="Web-{A0482ED4-83FC-403E-8ED4-14A324410033}" dt="2025-07-17T14:44:05.320" v="62" actId="1076"/>
        <pc:sldMkLst>
          <pc:docMk/>
          <pc:sldMk cId="2335521659" sldId="454"/>
        </pc:sldMkLst>
        <pc:spChg chg="del">
          <ac:chgData name="Zander Abid" userId="YzfuL67IVTRWLDqPiTpxiM7ND8utT8pAoYMqX3yLvyY=" providerId="None" clId="Web-{A0482ED4-83FC-403E-8ED4-14A324410033}" dt="2025-07-17T14:43:50.804" v="52"/>
          <ac:spMkLst>
            <pc:docMk/>
            <pc:sldMk cId="2335521659" sldId="454"/>
            <ac:spMk id="13" creationId="{8DFA6EF0-C697-55D8-C795-670152355841}"/>
          </ac:spMkLst>
        </pc:spChg>
        <pc:spChg chg="del">
          <ac:chgData name="Zander Abid" userId="YzfuL67IVTRWLDqPiTpxiM7ND8utT8pAoYMqX3yLvyY=" providerId="None" clId="Web-{A0482ED4-83FC-403E-8ED4-14A324410033}" dt="2025-07-17T14:44:02.867" v="61"/>
          <ac:spMkLst>
            <pc:docMk/>
            <pc:sldMk cId="2335521659" sldId="454"/>
            <ac:spMk id="14" creationId="{F3F0B50A-E7CA-D838-33F7-9202608164BF}"/>
          </ac:spMkLst>
        </pc:spChg>
        <pc:spChg chg="del">
          <ac:chgData name="Zander Abid" userId="YzfuL67IVTRWLDqPiTpxiM7ND8utT8pAoYMqX3yLvyY=" providerId="None" clId="Web-{A0482ED4-83FC-403E-8ED4-14A324410033}" dt="2025-07-17T14:43:51.867" v="54"/>
          <ac:spMkLst>
            <pc:docMk/>
            <pc:sldMk cId="2335521659" sldId="454"/>
            <ac:spMk id="15" creationId="{2658D10E-27FA-9E97-8F3E-2A83CD473B80}"/>
          </ac:spMkLst>
        </pc:spChg>
        <pc:spChg chg="del">
          <ac:chgData name="Zander Abid" userId="YzfuL67IVTRWLDqPiTpxiM7ND8utT8pAoYMqX3yLvyY=" providerId="None" clId="Web-{A0482ED4-83FC-403E-8ED4-14A324410033}" dt="2025-07-17T14:43:51.320" v="53"/>
          <ac:spMkLst>
            <pc:docMk/>
            <pc:sldMk cId="2335521659" sldId="454"/>
            <ac:spMk id="16" creationId="{313AA141-F30D-B665-3B73-7CA79C764E72}"/>
          </ac:spMkLst>
        </pc:spChg>
        <pc:spChg chg="del">
          <ac:chgData name="Zander Abid" userId="YzfuL67IVTRWLDqPiTpxiM7ND8utT8pAoYMqX3yLvyY=" providerId="None" clId="Web-{A0482ED4-83FC-403E-8ED4-14A324410033}" dt="2025-07-17T14:43:57.976" v="59"/>
          <ac:spMkLst>
            <pc:docMk/>
            <pc:sldMk cId="2335521659" sldId="454"/>
            <ac:spMk id="17" creationId="{7BAE48D6-371A-2689-E31C-4FEEA4973AAB}"/>
          </ac:spMkLst>
        </pc:spChg>
        <pc:spChg chg="mod">
          <ac:chgData name="Zander Abid" userId="YzfuL67IVTRWLDqPiTpxiM7ND8utT8pAoYMqX3yLvyY=" providerId="None" clId="Web-{A0482ED4-83FC-403E-8ED4-14A324410033}" dt="2025-07-17T14:44:05.320" v="62" actId="1076"/>
          <ac:spMkLst>
            <pc:docMk/>
            <pc:sldMk cId="2335521659" sldId="454"/>
            <ac:spMk id="26" creationId="{2EFF9E13-5E5F-59AC-4120-309AAEB7901C}"/>
          </ac:spMkLst>
        </pc:spChg>
        <pc:picChg chg="add del mod">
          <ac:chgData name="Zander Abid" userId="YzfuL67IVTRWLDqPiTpxiM7ND8utT8pAoYMqX3yLvyY=" providerId="None" clId="Web-{A0482ED4-83FC-403E-8ED4-14A324410033}" dt="2025-07-17T14:43:57.257" v="58" actId="1076"/>
          <ac:picMkLst>
            <pc:docMk/>
            <pc:sldMk cId="2335521659" sldId="454"/>
            <ac:picMk id="18" creationId="{CC1F1D62-0B2B-0662-916D-4443D414B86B}"/>
          </ac:picMkLst>
        </pc:picChg>
      </pc:sldChg>
      <pc:sldChg chg="delSp">
        <pc:chgData name="Zander Abid" userId="YzfuL67IVTRWLDqPiTpxiM7ND8utT8pAoYMqX3yLvyY=" providerId="None" clId="Web-{A0482ED4-83FC-403E-8ED4-14A324410033}" dt="2025-07-17T14:44:11.085" v="65"/>
        <pc:sldMkLst>
          <pc:docMk/>
          <pc:sldMk cId="2616289266" sldId="455"/>
        </pc:sldMkLst>
        <pc:spChg chg="del">
          <ac:chgData name="Zander Abid" userId="YzfuL67IVTRWLDqPiTpxiM7ND8utT8pAoYMqX3yLvyY=" providerId="None" clId="Web-{A0482ED4-83FC-403E-8ED4-14A324410033}" dt="2025-07-17T14:44:09.648" v="63"/>
          <ac:spMkLst>
            <pc:docMk/>
            <pc:sldMk cId="2616289266" sldId="455"/>
            <ac:spMk id="13" creationId="{818BE3B0-6862-3B04-74B1-F36D5933F865}"/>
          </ac:spMkLst>
        </pc:spChg>
        <pc:spChg chg="del">
          <ac:chgData name="Zander Abid" userId="YzfuL67IVTRWLDqPiTpxiM7ND8utT8pAoYMqX3yLvyY=" providerId="None" clId="Web-{A0482ED4-83FC-403E-8ED4-14A324410033}" dt="2025-07-17T14:44:10.882" v="64"/>
          <ac:spMkLst>
            <pc:docMk/>
            <pc:sldMk cId="2616289266" sldId="455"/>
            <ac:spMk id="14" creationId="{5B1ED1E1-3994-3C46-CB8B-C5399D8017EA}"/>
          </ac:spMkLst>
        </pc:spChg>
        <pc:spChg chg="del">
          <ac:chgData name="Zander Abid" userId="YzfuL67IVTRWLDqPiTpxiM7ND8utT8pAoYMqX3yLvyY=" providerId="None" clId="Web-{A0482ED4-83FC-403E-8ED4-14A324410033}" dt="2025-07-17T14:44:11.085" v="65"/>
          <ac:spMkLst>
            <pc:docMk/>
            <pc:sldMk cId="2616289266" sldId="455"/>
            <ac:spMk id="15" creationId="{62BB3E8E-AE90-EEE8-BF87-90EF0DAE7981}"/>
          </ac:spMkLst>
        </pc:spChg>
      </pc:sldChg>
      <pc:sldChg chg="delSp">
        <pc:chgData name="Zander Abid" userId="YzfuL67IVTRWLDqPiTpxiM7ND8utT8pAoYMqX3yLvyY=" providerId="None" clId="Web-{A0482ED4-83FC-403E-8ED4-14A324410033}" dt="2025-07-17T14:44:16.632" v="70"/>
        <pc:sldMkLst>
          <pc:docMk/>
          <pc:sldMk cId="1934203006" sldId="456"/>
        </pc:sldMkLst>
        <pc:spChg chg="del">
          <ac:chgData name="Zander Abid" userId="YzfuL67IVTRWLDqPiTpxiM7ND8utT8pAoYMqX3yLvyY=" providerId="None" clId="Web-{A0482ED4-83FC-403E-8ED4-14A324410033}" dt="2025-07-17T14:44:16.492" v="68"/>
          <ac:spMkLst>
            <pc:docMk/>
            <pc:sldMk cId="1934203006" sldId="456"/>
            <ac:spMk id="13" creationId="{F2B0FD14-16E4-7512-3DD2-D4F2ABCCA8D6}"/>
          </ac:spMkLst>
        </pc:spChg>
        <pc:spChg chg="del">
          <ac:chgData name="Zander Abid" userId="YzfuL67IVTRWLDqPiTpxiM7ND8utT8pAoYMqX3yLvyY=" providerId="None" clId="Web-{A0482ED4-83FC-403E-8ED4-14A324410033}" dt="2025-07-17T14:44:16.632" v="70"/>
          <ac:spMkLst>
            <pc:docMk/>
            <pc:sldMk cId="1934203006" sldId="456"/>
            <ac:spMk id="14" creationId="{04B15661-9FC3-98C1-BE71-616F3EC1627B}"/>
          </ac:spMkLst>
        </pc:spChg>
        <pc:spChg chg="del">
          <ac:chgData name="Zander Abid" userId="YzfuL67IVTRWLDqPiTpxiM7ND8utT8pAoYMqX3yLvyY=" providerId="None" clId="Web-{A0482ED4-83FC-403E-8ED4-14A324410033}" dt="2025-07-17T14:44:16.601" v="69"/>
          <ac:spMkLst>
            <pc:docMk/>
            <pc:sldMk cId="1934203006" sldId="456"/>
            <ac:spMk id="15" creationId="{15520360-04CD-66C3-4FC4-7CEAC84669F6}"/>
          </ac:spMkLst>
        </pc:spChg>
        <pc:spChg chg="del">
          <ac:chgData name="Zander Abid" userId="YzfuL67IVTRWLDqPiTpxiM7ND8utT8pAoYMqX3yLvyY=" providerId="None" clId="Web-{A0482ED4-83FC-403E-8ED4-14A324410033}" dt="2025-07-17T14:44:16.461" v="67"/>
          <ac:spMkLst>
            <pc:docMk/>
            <pc:sldMk cId="1934203006" sldId="456"/>
            <ac:spMk id="16" creationId="{5A55DC47-9347-7A9D-52A3-CCCD5C424566}"/>
          </ac:spMkLst>
        </pc:spChg>
        <pc:spChg chg="del">
          <ac:chgData name="Zander Abid" userId="YzfuL67IVTRWLDqPiTpxiM7ND8utT8pAoYMqX3yLvyY=" providerId="None" clId="Web-{A0482ED4-83FC-403E-8ED4-14A324410033}" dt="2025-07-17T14:44:14.695" v="66"/>
          <ac:spMkLst>
            <pc:docMk/>
            <pc:sldMk cId="1934203006" sldId="456"/>
            <ac:spMk id="17" creationId="{17F76AB7-524B-6EC5-EB5B-DFD2C8356B55}"/>
          </ac:spMkLst>
        </pc:spChg>
      </pc:sldChg>
    </pc:docChg>
  </pc:docChgLst>
  <pc:docChgLst>
    <pc:chgData name="kyle chun" userId="18hVn5rHKKf6P/kE2DpzNzREbziXGVdOmdxQ1gXY4+0=" providerId="None" clId="Web-{EF58739F-1F7A-4AB4-951A-12F311955C9E}"/>
    <pc:docChg chg="modSld">
      <pc:chgData name="kyle chun" userId="18hVn5rHKKf6P/kE2DpzNzREbziXGVdOmdxQ1gXY4+0=" providerId="None" clId="Web-{EF58739F-1F7A-4AB4-951A-12F311955C9E}" dt="2025-01-29T17:14:49.377" v="1"/>
      <pc:docMkLst>
        <pc:docMk/>
      </pc:docMkLst>
      <pc:sldChg chg="addSp delSp">
        <pc:chgData name="kyle chun" userId="18hVn5rHKKf6P/kE2DpzNzREbziXGVdOmdxQ1gXY4+0=" providerId="None" clId="Web-{EF58739F-1F7A-4AB4-951A-12F311955C9E}" dt="2025-01-29T17:14:49.377" v="1"/>
        <pc:sldMkLst>
          <pc:docMk/>
          <pc:sldMk cId="1899196479" sldId="316"/>
        </pc:sldMkLst>
      </pc:sldChg>
    </pc:docChg>
  </pc:docChgLst>
  <pc:docChgLst>
    <pc:chgData name="kyle chun" userId="18hVn5rHKKf6P/kE2DpzNzREbziXGVdOmdxQ1gXY4+0=" providerId="None" clId="Web-{7B6B37A7-19D4-4C36-9872-8A5BB3F2EA91}"/>
    <pc:docChg chg="addSld delSld modSld sldOrd">
      <pc:chgData name="kyle chun" userId="18hVn5rHKKf6P/kE2DpzNzREbziXGVdOmdxQ1gXY4+0=" providerId="None" clId="Web-{7B6B37A7-19D4-4C36-9872-8A5BB3F2EA91}" dt="2025-01-29T19:41:42.991" v="290"/>
      <pc:docMkLst>
        <pc:docMk/>
      </pc:docMkLst>
      <pc:sldChg chg="del">
        <pc:chgData name="kyle chun" userId="18hVn5rHKKf6P/kE2DpzNzREbziXGVdOmdxQ1gXY4+0=" providerId="None" clId="Web-{7B6B37A7-19D4-4C36-9872-8A5BB3F2EA91}" dt="2025-01-29T17:49:33.120" v="40"/>
        <pc:sldMkLst>
          <pc:docMk/>
          <pc:sldMk cId="3904171148" sldId="291"/>
        </pc:sldMkLst>
      </pc:sldChg>
      <pc:sldChg chg="addSp delSp modSp mod ord setBg">
        <pc:chgData name="kyle chun" userId="18hVn5rHKKf6P/kE2DpzNzREbziXGVdOmdxQ1gXY4+0=" providerId="None" clId="Web-{7B6B37A7-19D4-4C36-9872-8A5BB3F2EA91}" dt="2025-01-29T18:49:27.644" v="262" actId="1076"/>
        <pc:sldMkLst>
          <pc:docMk/>
          <pc:sldMk cId="3366917312" sldId="292"/>
        </pc:sldMkLst>
      </pc:sldChg>
      <pc:sldChg chg="del">
        <pc:chgData name="kyle chun" userId="18hVn5rHKKf6P/kE2DpzNzREbziXGVdOmdxQ1gXY4+0=" providerId="None" clId="Web-{7B6B37A7-19D4-4C36-9872-8A5BB3F2EA91}" dt="2025-01-29T17:50:02.918" v="43"/>
        <pc:sldMkLst>
          <pc:docMk/>
          <pc:sldMk cId="3014499268" sldId="293"/>
        </pc:sldMkLst>
      </pc:sldChg>
      <pc:sldChg chg="addSp modSp ord">
        <pc:chgData name="kyle chun" userId="18hVn5rHKKf6P/kE2DpzNzREbziXGVdOmdxQ1gXY4+0=" providerId="None" clId="Web-{7B6B37A7-19D4-4C36-9872-8A5BB3F2EA91}" dt="2025-01-29T17:51:16.796" v="109" actId="14100"/>
        <pc:sldMkLst>
          <pc:docMk/>
          <pc:sldMk cId="3006001745" sldId="294"/>
        </pc:sldMkLst>
      </pc:sldChg>
      <pc:sldChg chg="addSp delSp modSp mod setBg">
        <pc:chgData name="kyle chun" userId="18hVn5rHKKf6P/kE2DpzNzREbziXGVdOmdxQ1gXY4+0=" providerId="None" clId="Web-{7B6B37A7-19D4-4C36-9872-8A5BB3F2EA91}" dt="2025-01-29T18:03:04.507" v="118" actId="20577"/>
        <pc:sldMkLst>
          <pc:docMk/>
          <pc:sldMk cId="1899196479" sldId="316"/>
        </pc:sldMkLst>
      </pc:sldChg>
      <pc:sldChg chg="addSp delSp modSp">
        <pc:chgData name="kyle chun" userId="18hVn5rHKKf6P/kE2DpzNzREbziXGVdOmdxQ1gXY4+0=" providerId="None" clId="Web-{7B6B37A7-19D4-4C36-9872-8A5BB3F2EA91}" dt="2025-01-29T18:08:46.941" v="157"/>
        <pc:sldMkLst>
          <pc:docMk/>
          <pc:sldMk cId="3189559918" sldId="317"/>
        </pc:sldMkLst>
      </pc:sldChg>
      <pc:sldChg chg="addSp delSp modSp">
        <pc:chgData name="kyle chun" userId="18hVn5rHKKf6P/kE2DpzNzREbziXGVdOmdxQ1gXY4+0=" providerId="None" clId="Web-{7B6B37A7-19D4-4C36-9872-8A5BB3F2EA91}" dt="2025-01-29T18:05:57.576" v="137" actId="1076"/>
        <pc:sldMkLst>
          <pc:docMk/>
          <pc:sldMk cId="4254340006" sldId="318"/>
        </pc:sldMkLst>
      </pc:sldChg>
      <pc:sldChg chg="addSp delSp modSp add replId">
        <pc:chgData name="kyle chun" userId="18hVn5rHKKf6P/kE2DpzNzREbziXGVdOmdxQ1gXY4+0=" providerId="None" clId="Web-{7B6B37A7-19D4-4C36-9872-8A5BB3F2EA91}" dt="2025-01-29T18:09:26.239" v="185" actId="20577"/>
        <pc:sldMkLst>
          <pc:docMk/>
          <pc:sldMk cId="2621157201" sldId="330"/>
        </pc:sldMkLst>
      </pc:sldChg>
      <pc:sldChg chg="modSp add replId">
        <pc:chgData name="kyle chun" userId="18hVn5rHKKf6P/kE2DpzNzREbziXGVdOmdxQ1gXY4+0=" providerId="None" clId="Web-{7B6B37A7-19D4-4C36-9872-8A5BB3F2EA91}" dt="2025-01-29T17:50:37.482" v="53" actId="20577"/>
        <pc:sldMkLst>
          <pc:docMk/>
          <pc:sldMk cId="941881029" sldId="331"/>
        </pc:sldMkLst>
      </pc:sldChg>
      <pc:sldChg chg="add del replId">
        <pc:chgData name="kyle chun" userId="18hVn5rHKKf6P/kE2DpzNzREbziXGVdOmdxQ1gXY4+0=" providerId="None" clId="Web-{7B6B37A7-19D4-4C36-9872-8A5BB3F2EA91}" dt="2025-01-29T17:50:05.918" v="45"/>
        <pc:sldMkLst>
          <pc:docMk/>
          <pc:sldMk cId="575241516" sldId="332"/>
        </pc:sldMkLst>
      </pc:sldChg>
      <pc:sldChg chg="add del replId">
        <pc:chgData name="kyle chun" userId="18hVn5rHKKf6P/kE2DpzNzREbziXGVdOmdxQ1gXY4+0=" providerId="None" clId="Web-{7B6B37A7-19D4-4C36-9872-8A5BB3F2EA91}" dt="2025-01-29T17:50:04.699" v="44"/>
        <pc:sldMkLst>
          <pc:docMk/>
          <pc:sldMk cId="2917803661" sldId="333"/>
        </pc:sldMkLst>
      </pc:sldChg>
      <pc:sldChg chg="modSp add ord replId">
        <pc:chgData name="kyle chun" userId="18hVn5rHKKf6P/kE2DpzNzREbziXGVdOmdxQ1gXY4+0=" providerId="None" clId="Web-{7B6B37A7-19D4-4C36-9872-8A5BB3F2EA91}" dt="2025-01-29T19:41:42.991" v="290"/>
        <pc:sldMkLst>
          <pc:docMk/>
          <pc:sldMk cId="3157658116" sldId="333"/>
        </pc:sldMkLst>
      </pc:sldChg>
      <pc:sldChg chg="add replId">
        <pc:chgData name="kyle chun" userId="18hVn5rHKKf6P/kE2DpzNzREbziXGVdOmdxQ1gXY4+0=" providerId="None" clId="Web-{7B6B37A7-19D4-4C36-9872-8A5BB3F2EA91}" dt="2025-01-29T19:40:50.894" v="280"/>
        <pc:sldMkLst>
          <pc:docMk/>
          <pc:sldMk cId="1363775933" sldId="334"/>
        </pc:sldMkLst>
      </pc:sldChg>
      <pc:sldChg chg="addSp delSp modSp">
        <pc:chgData name="kyle chun" userId="18hVn5rHKKf6P/kE2DpzNzREbziXGVdOmdxQ1gXY4+0=" providerId="None" clId="Web-{7B6B37A7-19D4-4C36-9872-8A5BB3F2EA91}" dt="2025-01-29T19:41:38.007" v="289" actId="1076"/>
        <pc:sldMkLst>
          <pc:docMk/>
          <pc:sldMk cId="1363775933" sldId="335"/>
        </pc:sldMkLst>
      </pc:sldChg>
    </pc:docChg>
  </pc:docChgLst>
  <pc:docChgLst>
    <pc:chgData name="David Hoehler" userId="R816/CABlX52h8Ru6LocHKdo4kyu5/YtEvCxJLSmtFY=" providerId="None" clId="Web-{51ADD2E6-6940-4416-B802-B080FE352FC1}"/>
    <pc:docChg chg="addSld delSld modSld">
      <pc:chgData name="David Hoehler" userId="R816/CABlX52h8Ru6LocHKdo4kyu5/YtEvCxJLSmtFY=" providerId="None" clId="Web-{51ADD2E6-6940-4416-B802-B080FE352FC1}" dt="2025-02-28T06:43:36.181" v="168" actId="20577"/>
      <pc:docMkLst>
        <pc:docMk/>
      </pc:docMkLst>
      <pc:sldChg chg="del">
        <pc:chgData name="David Hoehler" userId="R816/CABlX52h8Ru6LocHKdo4kyu5/YtEvCxJLSmtFY=" providerId="None" clId="Web-{51ADD2E6-6940-4416-B802-B080FE352FC1}" dt="2025-02-28T06:28:24.093" v="36"/>
        <pc:sldMkLst>
          <pc:docMk/>
          <pc:sldMk cId="1016766532" sldId="284"/>
        </pc:sldMkLst>
      </pc:sldChg>
      <pc:sldChg chg="del">
        <pc:chgData name="David Hoehler" userId="R816/CABlX52h8Ru6LocHKdo4kyu5/YtEvCxJLSmtFY=" providerId="None" clId="Web-{51ADD2E6-6940-4416-B802-B080FE352FC1}" dt="2025-02-28T06:28:24.109" v="39"/>
        <pc:sldMkLst>
          <pc:docMk/>
          <pc:sldMk cId="1556194404" sldId="287"/>
        </pc:sldMkLst>
      </pc:sldChg>
      <pc:sldChg chg="del">
        <pc:chgData name="David Hoehler" userId="R816/CABlX52h8Ru6LocHKdo4kyu5/YtEvCxJLSmtFY=" providerId="None" clId="Web-{51ADD2E6-6940-4416-B802-B080FE352FC1}" dt="2025-02-28T06:28:24.109" v="38"/>
        <pc:sldMkLst>
          <pc:docMk/>
          <pc:sldMk cId="3186222026" sldId="288"/>
        </pc:sldMkLst>
      </pc:sldChg>
      <pc:sldChg chg="del">
        <pc:chgData name="David Hoehler" userId="R816/CABlX52h8Ru6LocHKdo4kyu5/YtEvCxJLSmtFY=" providerId="None" clId="Web-{51ADD2E6-6940-4416-B802-B080FE352FC1}" dt="2025-02-28T06:28:24.109" v="37"/>
        <pc:sldMkLst>
          <pc:docMk/>
          <pc:sldMk cId="1591891045" sldId="289"/>
        </pc:sldMkLst>
      </pc:sldChg>
      <pc:sldChg chg="addSp delSp modSp">
        <pc:chgData name="David Hoehler" userId="R816/CABlX52h8Ru6LocHKdo4kyu5/YtEvCxJLSmtFY=" providerId="None" clId="Web-{51ADD2E6-6940-4416-B802-B080FE352FC1}" dt="2025-02-28T06:21:21.847" v="25"/>
        <pc:sldMkLst>
          <pc:docMk/>
          <pc:sldMk cId="4246943740" sldId="290"/>
        </pc:sldMkLst>
      </pc:sldChg>
      <pc:sldChg chg="del">
        <pc:chgData name="David Hoehler" userId="R816/CABlX52h8Ru6LocHKdo4kyu5/YtEvCxJLSmtFY=" providerId="None" clId="Web-{51ADD2E6-6940-4416-B802-B080FE352FC1}" dt="2025-02-28T06:28:32.062" v="57"/>
        <pc:sldMkLst>
          <pc:docMk/>
          <pc:sldMk cId="3366917312" sldId="292"/>
        </pc:sldMkLst>
      </pc:sldChg>
      <pc:sldChg chg="del">
        <pc:chgData name="David Hoehler" userId="R816/CABlX52h8Ru6LocHKdo4kyu5/YtEvCxJLSmtFY=" providerId="None" clId="Web-{51ADD2E6-6940-4416-B802-B080FE352FC1}" dt="2025-02-28T06:28:32.078" v="66"/>
        <pc:sldMkLst>
          <pc:docMk/>
          <pc:sldMk cId="823834423" sldId="298"/>
        </pc:sldMkLst>
      </pc:sldChg>
      <pc:sldChg chg="del">
        <pc:chgData name="David Hoehler" userId="R816/CABlX52h8Ru6LocHKdo4kyu5/YtEvCxJLSmtFY=" providerId="None" clId="Web-{51ADD2E6-6940-4416-B802-B080FE352FC1}" dt="2025-02-28T06:28:32.078" v="65"/>
        <pc:sldMkLst>
          <pc:docMk/>
          <pc:sldMk cId="549557836" sldId="299"/>
        </pc:sldMkLst>
      </pc:sldChg>
      <pc:sldChg chg="del">
        <pc:chgData name="David Hoehler" userId="R816/CABlX52h8Ru6LocHKdo4kyu5/YtEvCxJLSmtFY=" providerId="None" clId="Web-{51ADD2E6-6940-4416-B802-B080FE352FC1}" dt="2025-02-28T06:28:32.078" v="64"/>
        <pc:sldMkLst>
          <pc:docMk/>
          <pc:sldMk cId="3202135051" sldId="301"/>
        </pc:sldMkLst>
      </pc:sldChg>
      <pc:sldChg chg="del">
        <pc:chgData name="David Hoehler" userId="R816/CABlX52h8Ru6LocHKdo4kyu5/YtEvCxJLSmtFY=" providerId="None" clId="Web-{51ADD2E6-6940-4416-B802-B080FE352FC1}" dt="2025-02-28T06:28:32.078" v="63"/>
        <pc:sldMkLst>
          <pc:docMk/>
          <pc:sldMk cId="1622108198" sldId="302"/>
        </pc:sldMkLst>
      </pc:sldChg>
      <pc:sldChg chg="modSp del">
        <pc:chgData name="David Hoehler" userId="R816/CABlX52h8Ru6LocHKdo4kyu5/YtEvCxJLSmtFY=" providerId="None" clId="Web-{51ADD2E6-6940-4416-B802-B080FE352FC1}" dt="2025-02-28T06:23:14.522" v="31"/>
        <pc:sldMkLst>
          <pc:docMk/>
          <pc:sldMk cId="1386084234" sldId="304"/>
        </pc:sldMkLst>
      </pc:sldChg>
      <pc:sldChg chg="del">
        <pc:chgData name="David Hoehler" userId="R816/CABlX52h8Ru6LocHKdo4kyu5/YtEvCxJLSmtFY=" providerId="None" clId="Web-{51ADD2E6-6940-4416-B802-B080FE352FC1}" dt="2025-02-28T06:28:24.093" v="35"/>
        <pc:sldMkLst>
          <pc:docMk/>
          <pc:sldMk cId="2494768478" sldId="305"/>
        </pc:sldMkLst>
      </pc:sldChg>
      <pc:sldChg chg="del">
        <pc:chgData name="David Hoehler" userId="R816/CABlX52h8Ru6LocHKdo4kyu5/YtEvCxJLSmtFY=" providerId="None" clId="Web-{51ADD2E6-6940-4416-B802-B080FE352FC1}" dt="2025-02-28T06:28:24.093" v="34"/>
        <pc:sldMkLst>
          <pc:docMk/>
          <pc:sldMk cId="3761698230" sldId="306"/>
        </pc:sldMkLst>
      </pc:sldChg>
      <pc:sldChg chg="del">
        <pc:chgData name="David Hoehler" userId="R816/CABlX52h8Ru6LocHKdo4kyu5/YtEvCxJLSmtFY=" providerId="None" clId="Web-{51ADD2E6-6940-4416-B802-B080FE352FC1}" dt="2025-02-28T06:28:32.093" v="73"/>
        <pc:sldMkLst>
          <pc:docMk/>
          <pc:sldMk cId="933938933" sldId="307"/>
        </pc:sldMkLst>
      </pc:sldChg>
      <pc:sldChg chg="del">
        <pc:chgData name="David Hoehler" userId="R816/CABlX52h8Ru6LocHKdo4kyu5/YtEvCxJLSmtFY=" providerId="None" clId="Web-{51ADD2E6-6940-4416-B802-B080FE352FC1}" dt="2025-02-28T06:28:32.093" v="72"/>
        <pc:sldMkLst>
          <pc:docMk/>
          <pc:sldMk cId="1581777630" sldId="308"/>
        </pc:sldMkLst>
      </pc:sldChg>
      <pc:sldChg chg="del">
        <pc:chgData name="David Hoehler" userId="R816/CABlX52h8Ru6LocHKdo4kyu5/YtEvCxJLSmtFY=" providerId="None" clId="Web-{51ADD2E6-6940-4416-B802-B080FE352FC1}" dt="2025-02-28T06:28:32.078" v="71"/>
        <pc:sldMkLst>
          <pc:docMk/>
          <pc:sldMk cId="862518283" sldId="309"/>
        </pc:sldMkLst>
      </pc:sldChg>
      <pc:sldChg chg="del">
        <pc:chgData name="David Hoehler" userId="R816/CABlX52h8Ru6LocHKdo4kyu5/YtEvCxJLSmtFY=" providerId="None" clId="Web-{51ADD2E6-6940-4416-B802-B080FE352FC1}" dt="2025-02-28T06:28:32.078" v="70"/>
        <pc:sldMkLst>
          <pc:docMk/>
          <pc:sldMk cId="1600682996" sldId="310"/>
        </pc:sldMkLst>
      </pc:sldChg>
      <pc:sldChg chg="del">
        <pc:chgData name="David Hoehler" userId="R816/CABlX52h8Ru6LocHKdo4kyu5/YtEvCxJLSmtFY=" providerId="None" clId="Web-{51ADD2E6-6940-4416-B802-B080FE352FC1}" dt="2025-02-28T06:28:32.078" v="69"/>
        <pc:sldMkLst>
          <pc:docMk/>
          <pc:sldMk cId="4207467722" sldId="311"/>
        </pc:sldMkLst>
      </pc:sldChg>
      <pc:sldChg chg="del">
        <pc:chgData name="David Hoehler" userId="R816/CABlX52h8Ru6LocHKdo4kyu5/YtEvCxJLSmtFY=" providerId="None" clId="Web-{51ADD2E6-6940-4416-B802-B080FE352FC1}" dt="2025-02-28T06:28:32.078" v="68"/>
        <pc:sldMkLst>
          <pc:docMk/>
          <pc:sldMk cId="1997451901" sldId="312"/>
        </pc:sldMkLst>
      </pc:sldChg>
      <pc:sldChg chg="del">
        <pc:chgData name="David Hoehler" userId="R816/CABlX52h8Ru6LocHKdo4kyu5/YtEvCxJLSmtFY=" providerId="None" clId="Web-{51ADD2E6-6940-4416-B802-B080FE352FC1}" dt="2025-02-28T06:28:32.078" v="62"/>
        <pc:sldMkLst>
          <pc:docMk/>
          <pc:sldMk cId="1899196479" sldId="316"/>
        </pc:sldMkLst>
      </pc:sldChg>
      <pc:sldChg chg="del">
        <pc:chgData name="David Hoehler" userId="R816/CABlX52h8Ru6LocHKdo4kyu5/YtEvCxJLSmtFY=" providerId="None" clId="Web-{51ADD2E6-6940-4416-B802-B080FE352FC1}" dt="2025-02-28T06:28:32.062" v="53"/>
        <pc:sldMkLst>
          <pc:docMk/>
          <pc:sldMk cId="3189559918" sldId="317"/>
        </pc:sldMkLst>
      </pc:sldChg>
      <pc:sldChg chg="del">
        <pc:chgData name="David Hoehler" userId="R816/CABlX52h8Ru6LocHKdo4kyu5/YtEvCxJLSmtFY=" providerId="None" clId="Web-{51ADD2E6-6940-4416-B802-B080FE352FC1}" dt="2025-02-28T06:28:32.062" v="54"/>
        <pc:sldMkLst>
          <pc:docMk/>
          <pc:sldMk cId="4254340006" sldId="318"/>
        </pc:sldMkLst>
      </pc:sldChg>
      <pc:sldChg chg="del">
        <pc:chgData name="David Hoehler" userId="R816/CABlX52h8Ru6LocHKdo4kyu5/YtEvCxJLSmtFY=" providerId="None" clId="Web-{51ADD2E6-6940-4416-B802-B080FE352FC1}" dt="2025-02-28T06:28:32.046" v="48"/>
        <pc:sldMkLst>
          <pc:docMk/>
          <pc:sldMk cId="879818813" sldId="320"/>
        </pc:sldMkLst>
      </pc:sldChg>
      <pc:sldChg chg="del">
        <pc:chgData name="David Hoehler" userId="R816/CABlX52h8Ru6LocHKdo4kyu5/YtEvCxJLSmtFY=" providerId="None" clId="Web-{51ADD2E6-6940-4416-B802-B080FE352FC1}" dt="2025-02-28T06:28:32.046" v="49"/>
        <pc:sldMkLst>
          <pc:docMk/>
          <pc:sldMk cId="2452853755" sldId="321"/>
        </pc:sldMkLst>
      </pc:sldChg>
      <pc:sldChg chg="del">
        <pc:chgData name="David Hoehler" userId="R816/CABlX52h8Ru6LocHKdo4kyu5/YtEvCxJLSmtFY=" providerId="None" clId="Web-{51ADD2E6-6940-4416-B802-B080FE352FC1}" dt="2025-02-28T06:28:32.046" v="50"/>
        <pc:sldMkLst>
          <pc:docMk/>
          <pc:sldMk cId="1378729365" sldId="322"/>
        </pc:sldMkLst>
      </pc:sldChg>
      <pc:sldChg chg="del">
        <pc:chgData name="David Hoehler" userId="R816/CABlX52h8Ru6LocHKdo4kyu5/YtEvCxJLSmtFY=" providerId="None" clId="Web-{51ADD2E6-6940-4416-B802-B080FE352FC1}" dt="2025-02-28T06:28:32.062" v="51"/>
        <pc:sldMkLst>
          <pc:docMk/>
          <pc:sldMk cId="3939907143" sldId="323"/>
        </pc:sldMkLst>
      </pc:sldChg>
      <pc:sldChg chg="del">
        <pc:chgData name="David Hoehler" userId="R816/CABlX52h8Ru6LocHKdo4kyu5/YtEvCxJLSmtFY=" providerId="None" clId="Web-{51ADD2E6-6940-4416-B802-B080FE352FC1}" dt="2025-02-28T06:28:32.046" v="46"/>
        <pc:sldMkLst>
          <pc:docMk/>
          <pc:sldMk cId="2704655345" sldId="325"/>
        </pc:sldMkLst>
      </pc:sldChg>
      <pc:sldChg chg="del">
        <pc:chgData name="David Hoehler" userId="R816/CABlX52h8Ru6LocHKdo4kyu5/YtEvCxJLSmtFY=" providerId="None" clId="Web-{51ADD2E6-6940-4416-B802-B080FE352FC1}" dt="2025-02-28T06:28:32.046" v="45"/>
        <pc:sldMkLst>
          <pc:docMk/>
          <pc:sldMk cId="121561128" sldId="326"/>
        </pc:sldMkLst>
      </pc:sldChg>
      <pc:sldChg chg="del">
        <pc:chgData name="David Hoehler" userId="R816/CABlX52h8Ru6LocHKdo4kyu5/YtEvCxJLSmtFY=" providerId="None" clId="Web-{51ADD2E6-6940-4416-B802-B080FE352FC1}" dt="2025-02-28T06:28:32.046" v="42"/>
        <pc:sldMkLst>
          <pc:docMk/>
          <pc:sldMk cId="4051139932" sldId="327"/>
        </pc:sldMkLst>
      </pc:sldChg>
      <pc:sldChg chg="del">
        <pc:chgData name="David Hoehler" userId="R816/CABlX52h8Ru6LocHKdo4kyu5/YtEvCxJLSmtFY=" providerId="None" clId="Web-{51ADD2E6-6940-4416-B802-B080FE352FC1}" dt="2025-02-28T06:28:32.046" v="40"/>
        <pc:sldMkLst>
          <pc:docMk/>
          <pc:sldMk cId="667670216" sldId="329"/>
        </pc:sldMkLst>
      </pc:sldChg>
      <pc:sldChg chg="del">
        <pc:chgData name="David Hoehler" userId="R816/CABlX52h8Ru6LocHKdo4kyu5/YtEvCxJLSmtFY=" providerId="None" clId="Web-{51ADD2E6-6940-4416-B802-B080FE352FC1}" dt="2025-02-28T06:28:32.062" v="61"/>
        <pc:sldMkLst>
          <pc:docMk/>
          <pc:sldMk cId="2621157201" sldId="330"/>
        </pc:sldMkLst>
      </pc:sldChg>
      <pc:sldChg chg="del">
        <pc:chgData name="David Hoehler" userId="R816/CABlX52h8Ru6LocHKdo4kyu5/YtEvCxJLSmtFY=" providerId="None" clId="Web-{51ADD2E6-6940-4416-B802-B080FE352FC1}" dt="2025-02-28T06:28:32.062" v="60"/>
        <pc:sldMkLst>
          <pc:docMk/>
          <pc:sldMk cId="941881029" sldId="331"/>
        </pc:sldMkLst>
      </pc:sldChg>
      <pc:sldChg chg="del">
        <pc:chgData name="David Hoehler" userId="R816/CABlX52h8Ru6LocHKdo4kyu5/YtEvCxJLSmtFY=" providerId="None" clId="Web-{51ADD2E6-6940-4416-B802-B080FE352FC1}" dt="2025-02-28T06:28:32.046" v="44"/>
        <pc:sldMkLst>
          <pc:docMk/>
          <pc:sldMk cId="1922460447" sldId="332"/>
        </pc:sldMkLst>
      </pc:sldChg>
      <pc:sldChg chg="del">
        <pc:chgData name="David Hoehler" userId="R816/CABlX52h8Ru6LocHKdo4kyu5/YtEvCxJLSmtFY=" providerId="None" clId="Web-{51ADD2E6-6940-4416-B802-B080FE352FC1}" dt="2025-02-28T06:28:32.062" v="56"/>
        <pc:sldMkLst>
          <pc:docMk/>
          <pc:sldMk cId="3157658116" sldId="333"/>
        </pc:sldMkLst>
      </pc:sldChg>
      <pc:sldChg chg="del">
        <pc:chgData name="David Hoehler" userId="R816/CABlX52h8Ru6LocHKdo4kyu5/YtEvCxJLSmtFY=" providerId="None" clId="Web-{51ADD2E6-6940-4416-B802-B080FE352FC1}" dt="2025-02-28T06:28:32.062" v="55"/>
        <pc:sldMkLst>
          <pc:docMk/>
          <pc:sldMk cId="1363775933" sldId="335"/>
        </pc:sldMkLst>
      </pc:sldChg>
      <pc:sldChg chg="del">
        <pc:chgData name="David Hoehler" userId="R816/CABlX52h8Ru6LocHKdo4kyu5/YtEvCxJLSmtFY=" providerId="None" clId="Web-{51ADD2E6-6940-4416-B802-B080FE352FC1}" dt="2025-02-28T06:28:32.046" v="43"/>
        <pc:sldMkLst>
          <pc:docMk/>
          <pc:sldMk cId="3117603024" sldId="336"/>
        </pc:sldMkLst>
      </pc:sldChg>
      <pc:sldChg chg="del">
        <pc:chgData name="David Hoehler" userId="R816/CABlX52h8Ru6LocHKdo4kyu5/YtEvCxJLSmtFY=" providerId="None" clId="Web-{51ADD2E6-6940-4416-B802-B080FE352FC1}" dt="2025-02-28T06:28:32.078" v="67"/>
        <pc:sldMkLst>
          <pc:docMk/>
          <pc:sldMk cId="1409218963" sldId="337"/>
        </pc:sldMkLst>
      </pc:sldChg>
      <pc:sldChg chg="addSp delSp modSp add del">
        <pc:chgData name="David Hoehler" userId="R816/CABlX52h8Ru6LocHKdo4kyu5/YtEvCxJLSmtFY=" providerId="None" clId="Web-{51ADD2E6-6940-4416-B802-B080FE352FC1}" dt="2025-02-28T06:30:13.706" v="115" actId="20577"/>
        <pc:sldMkLst>
          <pc:docMk/>
          <pc:sldMk cId="962225254" sldId="338"/>
        </pc:sldMkLst>
      </pc:sldChg>
      <pc:sldChg chg="del">
        <pc:chgData name="David Hoehler" userId="R816/CABlX52h8Ru6LocHKdo4kyu5/YtEvCxJLSmtFY=" providerId="None" clId="Web-{51ADD2E6-6940-4416-B802-B080FE352FC1}" dt="2025-02-28T06:28:32.062" v="59"/>
        <pc:sldMkLst>
          <pc:docMk/>
          <pc:sldMk cId="3740339633" sldId="339"/>
        </pc:sldMkLst>
      </pc:sldChg>
      <pc:sldChg chg="del">
        <pc:chgData name="David Hoehler" userId="R816/CABlX52h8Ru6LocHKdo4kyu5/YtEvCxJLSmtFY=" providerId="None" clId="Web-{51ADD2E6-6940-4416-B802-B080FE352FC1}" dt="2025-02-28T06:28:32.062" v="58"/>
        <pc:sldMkLst>
          <pc:docMk/>
          <pc:sldMk cId="802831629" sldId="340"/>
        </pc:sldMkLst>
      </pc:sldChg>
      <pc:sldChg chg="del">
        <pc:chgData name="David Hoehler" userId="R816/CABlX52h8Ru6LocHKdo4kyu5/YtEvCxJLSmtFY=" providerId="None" clId="Web-{51ADD2E6-6940-4416-B802-B080FE352FC1}" dt="2025-02-28T06:28:32.046" v="47"/>
        <pc:sldMkLst>
          <pc:docMk/>
          <pc:sldMk cId="3220689378" sldId="341"/>
        </pc:sldMkLst>
      </pc:sldChg>
      <pc:sldChg chg="del">
        <pc:chgData name="David Hoehler" userId="R816/CABlX52h8Ru6LocHKdo4kyu5/YtEvCxJLSmtFY=" providerId="None" clId="Web-{51ADD2E6-6940-4416-B802-B080FE352FC1}" dt="2025-02-28T06:28:32.046" v="41"/>
        <pc:sldMkLst>
          <pc:docMk/>
          <pc:sldMk cId="1890464887" sldId="342"/>
        </pc:sldMkLst>
      </pc:sldChg>
      <pc:sldChg chg="addSp modSp new mod setBg">
        <pc:chgData name="David Hoehler" userId="R816/CABlX52h8Ru6LocHKdo4kyu5/YtEvCxJLSmtFY=" providerId="None" clId="Web-{51ADD2E6-6940-4416-B802-B080FE352FC1}" dt="2025-02-28T06:43:04.665" v="164" actId="1076"/>
        <pc:sldMkLst>
          <pc:docMk/>
          <pc:sldMk cId="1212617646" sldId="343"/>
        </pc:sldMkLst>
      </pc:sldChg>
      <pc:sldChg chg="add del">
        <pc:chgData name="David Hoehler" userId="R816/CABlX52h8Ru6LocHKdo4kyu5/YtEvCxJLSmtFY=" providerId="None" clId="Web-{51ADD2E6-6940-4416-B802-B080FE352FC1}" dt="2025-02-28T06:28:32.093" v="74"/>
        <pc:sldMkLst>
          <pc:docMk/>
          <pc:sldMk cId="126582519" sldId="344"/>
        </pc:sldMkLst>
      </pc:sldChg>
      <pc:sldChg chg="modSp add">
        <pc:chgData name="David Hoehler" userId="R816/CABlX52h8Ru6LocHKdo4kyu5/YtEvCxJLSmtFY=" providerId="None" clId="Web-{51ADD2E6-6940-4416-B802-B080FE352FC1}" dt="2025-02-28T06:28:55.906" v="81" actId="20577"/>
        <pc:sldMkLst>
          <pc:docMk/>
          <pc:sldMk cId="3412715094" sldId="401"/>
        </pc:sldMkLst>
      </pc:sldChg>
      <pc:sldChg chg="modSp add">
        <pc:chgData name="David Hoehler" userId="R816/CABlX52h8Ru6LocHKdo4kyu5/YtEvCxJLSmtFY=" providerId="None" clId="Web-{51ADD2E6-6940-4416-B802-B080FE352FC1}" dt="2025-02-28T06:30:21.174" v="117" actId="20577"/>
        <pc:sldMkLst>
          <pc:docMk/>
          <pc:sldMk cId="3729185368" sldId="410"/>
        </pc:sldMkLst>
      </pc:sldChg>
      <pc:sldChg chg="modSp add">
        <pc:chgData name="David Hoehler" userId="R816/CABlX52h8Ru6LocHKdo4kyu5/YtEvCxJLSmtFY=" providerId="None" clId="Web-{51ADD2E6-6940-4416-B802-B080FE352FC1}" dt="2025-02-28T06:30:57.847" v="129" actId="20577"/>
        <pc:sldMkLst>
          <pc:docMk/>
          <pc:sldMk cId="1779733943" sldId="411"/>
        </pc:sldMkLst>
      </pc:sldChg>
      <pc:sldChg chg="modSp add">
        <pc:chgData name="David Hoehler" userId="R816/CABlX52h8Ru6LocHKdo4kyu5/YtEvCxJLSmtFY=" providerId="None" clId="Web-{51ADD2E6-6940-4416-B802-B080FE352FC1}" dt="2025-02-28T06:31:43.974" v="142" actId="20577"/>
        <pc:sldMkLst>
          <pc:docMk/>
          <pc:sldMk cId="3447400425" sldId="413"/>
        </pc:sldMkLst>
      </pc:sldChg>
      <pc:sldChg chg="modSp add">
        <pc:chgData name="David Hoehler" userId="R816/CABlX52h8Ru6LocHKdo4kyu5/YtEvCxJLSmtFY=" providerId="None" clId="Web-{51ADD2E6-6940-4416-B802-B080FE352FC1}" dt="2025-02-28T06:31:40.020" v="141" actId="20577"/>
        <pc:sldMkLst>
          <pc:docMk/>
          <pc:sldMk cId="768819685" sldId="423"/>
        </pc:sldMkLst>
      </pc:sldChg>
      <pc:sldChg chg="modSp add">
        <pc:chgData name="David Hoehler" userId="R816/CABlX52h8Ru6LocHKdo4kyu5/YtEvCxJLSmtFY=" providerId="None" clId="Web-{51ADD2E6-6940-4416-B802-B080FE352FC1}" dt="2025-02-28T06:31:36.208" v="139" actId="20577"/>
        <pc:sldMkLst>
          <pc:docMk/>
          <pc:sldMk cId="1673232409" sldId="427"/>
        </pc:sldMkLst>
      </pc:sldChg>
      <pc:sldChg chg="modSp add">
        <pc:chgData name="David Hoehler" userId="R816/CABlX52h8Ru6LocHKdo4kyu5/YtEvCxJLSmtFY=" providerId="None" clId="Web-{51ADD2E6-6940-4416-B802-B080FE352FC1}" dt="2025-02-28T06:32:20.568" v="152" actId="20577"/>
        <pc:sldMkLst>
          <pc:docMk/>
          <pc:sldMk cId="3206643205" sldId="428"/>
        </pc:sldMkLst>
      </pc:sldChg>
      <pc:sldChg chg="modSp add">
        <pc:chgData name="David Hoehler" userId="R816/CABlX52h8Ru6LocHKdo4kyu5/YtEvCxJLSmtFY=" providerId="None" clId="Web-{51ADD2E6-6940-4416-B802-B080FE352FC1}" dt="2025-02-28T06:43:36.181" v="168" actId="20577"/>
        <pc:sldMkLst>
          <pc:docMk/>
          <pc:sldMk cId="725598225" sldId="429"/>
        </pc:sldMkLst>
      </pc:sldChg>
      <pc:sldChg chg="new">
        <pc:chgData name="David Hoehler" userId="R816/CABlX52h8Ru6LocHKdo4kyu5/YtEvCxJLSmtFY=" providerId="None" clId="Web-{51ADD2E6-6940-4416-B802-B080FE352FC1}" dt="2025-02-28T06:32:37.210" v="154"/>
        <pc:sldMkLst>
          <pc:docMk/>
          <pc:sldMk cId="2387067070" sldId="430"/>
        </pc:sldMkLst>
      </pc:sldChg>
    </pc:docChg>
  </pc:docChgLst>
  <pc:docChgLst>
    <pc:chgData name="Kevin Moreno-Ruiz" userId="4KGU3tm0BVM+uIGL1J0Zyeq6K6/syYx/nQgL3LBR2Iw=" providerId="None" clId="Web-{068B8B14-3375-4226-A1FD-D7BD51364051}"/>
    <pc:docChg chg="modSld">
      <pc:chgData name="Kevin Moreno-Ruiz" userId="4KGU3tm0BVM+uIGL1J0Zyeq6K6/syYx/nQgL3LBR2Iw=" providerId="None" clId="Web-{068B8B14-3375-4226-A1FD-D7BD51364051}" dt="2025-07-17T22:42:35.223" v="30" actId="1076"/>
      <pc:docMkLst>
        <pc:docMk/>
      </pc:docMkLst>
      <pc:sldChg chg="addSp delSp modSp">
        <pc:chgData name="Kevin Moreno-Ruiz" userId="4KGU3tm0BVM+uIGL1J0Zyeq6K6/syYx/nQgL3LBR2Iw=" providerId="None" clId="Web-{068B8B14-3375-4226-A1FD-D7BD51364051}" dt="2025-07-17T22:42:35.223" v="30" actId="1076"/>
        <pc:sldMkLst>
          <pc:docMk/>
          <pc:sldMk cId="350873009" sldId="451"/>
        </pc:sldMkLst>
        <pc:spChg chg="mod">
          <ac:chgData name="Kevin Moreno-Ruiz" userId="4KGU3tm0BVM+uIGL1J0Zyeq6K6/syYx/nQgL3LBR2Iw=" providerId="None" clId="Web-{068B8B14-3375-4226-A1FD-D7BD51364051}" dt="2025-07-17T22:42:35.223" v="30" actId="1076"/>
          <ac:spMkLst>
            <pc:docMk/>
            <pc:sldMk cId="350873009" sldId="451"/>
            <ac:spMk id="4" creationId="{AAE1808B-2F64-ADF2-5277-C59DA3924F4D}"/>
          </ac:spMkLst>
        </pc:spChg>
        <pc:spChg chg="mod">
          <ac:chgData name="Kevin Moreno-Ruiz" userId="4KGU3tm0BVM+uIGL1J0Zyeq6K6/syYx/nQgL3LBR2Iw=" providerId="None" clId="Web-{068B8B14-3375-4226-A1FD-D7BD51364051}" dt="2025-07-17T22:42:29.051" v="29" actId="1076"/>
          <ac:spMkLst>
            <pc:docMk/>
            <pc:sldMk cId="350873009" sldId="451"/>
            <ac:spMk id="7" creationId="{31340DAC-2078-968E-3F56-BFD6CA6741CC}"/>
          </ac:spMkLst>
        </pc:spChg>
        <pc:spChg chg="add del mod">
          <ac:chgData name="Kevin Moreno-Ruiz" userId="4KGU3tm0BVM+uIGL1J0Zyeq6K6/syYx/nQgL3LBR2Iw=" providerId="None" clId="Web-{068B8B14-3375-4226-A1FD-D7BD51364051}" dt="2025-07-17T22:40:27.344" v="4"/>
          <ac:spMkLst>
            <pc:docMk/>
            <pc:sldMk cId="350873009" sldId="451"/>
            <ac:spMk id="13" creationId="{32BD7769-AD50-EC4A-42BE-7148C191FCE2}"/>
          </ac:spMkLst>
        </pc:spChg>
        <pc:picChg chg="add mod">
          <ac:chgData name="Kevin Moreno-Ruiz" userId="4KGU3tm0BVM+uIGL1J0Zyeq6K6/syYx/nQgL3LBR2Iw=" providerId="None" clId="Web-{068B8B14-3375-4226-A1FD-D7BD51364051}" dt="2025-07-17T22:42:19.270" v="28" actId="1076"/>
          <ac:picMkLst>
            <pc:docMk/>
            <pc:sldMk cId="350873009" sldId="451"/>
            <ac:picMk id="14" creationId="{AF1D7611-A9F4-391E-29E1-11A97163AFE9}"/>
          </ac:picMkLst>
        </pc:picChg>
        <pc:picChg chg="del">
          <ac:chgData name="Kevin Moreno-Ruiz" userId="4KGU3tm0BVM+uIGL1J0Zyeq6K6/syYx/nQgL3LBR2Iw=" providerId="None" clId="Web-{068B8B14-3375-4226-A1FD-D7BD51364051}" dt="2025-07-17T22:40:23.891" v="0"/>
          <ac:picMkLst>
            <pc:docMk/>
            <pc:sldMk cId="350873009" sldId="451"/>
            <ac:picMk id="2050" creationId="{E9C83B50-153A-DBB4-00A3-221B1093DBAF}"/>
          </ac:picMkLst>
        </pc:picChg>
      </pc:sldChg>
    </pc:docChg>
  </pc:docChgLst>
  <pc:docChgLst>
    <pc:chgData name="David Hoehler" userId="R816/CABlX52h8Ru6LocHKdo4kyu5/YtEvCxJLSmtFY=" providerId="None" clId="Web-{F34BC614-F28D-4C55-A22F-EDF92DB30075}"/>
    <pc:docChg chg="modSld">
      <pc:chgData name="David Hoehler" userId="R816/CABlX52h8Ru6LocHKdo4kyu5/YtEvCxJLSmtFY=" providerId="None" clId="Web-{F34BC614-F28D-4C55-A22F-EDF92DB30075}" dt="2025-03-12T01:42:54.550" v="0"/>
      <pc:docMkLst>
        <pc:docMk/>
      </pc:docMkLst>
      <pc:sldChg chg="mod modShow">
        <pc:chgData name="David Hoehler" userId="R816/CABlX52h8Ru6LocHKdo4kyu5/YtEvCxJLSmtFY=" providerId="None" clId="Web-{F34BC614-F28D-4C55-A22F-EDF92DB30075}" dt="2025-03-12T01:42:54.550" v="0"/>
        <pc:sldMkLst>
          <pc:docMk/>
          <pc:sldMk cId="1212617646" sldId="343"/>
        </pc:sldMkLst>
      </pc:sldChg>
    </pc:docChg>
  </pc:docChgLst>
  <pc:docChgLst>
    <pc:chgData name="David Hoehler" userId="R816/CABlX52h8Ru6LocHKdo4kyu5/YtEvCxJLSmtFY=" providerId="None" clId="Web-{7E9D50AF-7954-4ED4-8CC8-5E2EC71AD07F}"/>
    <pc:docChg chg="modSld">
      <pc:chgData name="David Hoehler" userId="R816/CABlX52h8Ru6LocHKdo4kyu5/YtEvCxJLSmtFY=" providerId="None" clId="Web-{7E9D50AF-7954-4ED4-8CC8-5E2EC71AD07F}" dt="2025-02-02T01:10:05.462" v="1" actId="1076"/>
      <pc:docMkLst>
        <pc:docMk/>
      </pc:docMkLst>
      <pc:sldChg chg="modSp">
        <pc:chgData name="David Hoehler" userId="R816/CABlX52h8Ru6LocHKdo4kyu5/YtEvCxJLSmtFY=" providerId="None" clId="Web-{7E9D50AF-7954-4ED4-8CC8-5E2EC71AD07F}" dt="2025-02-02T01:10:05.462" v="1" actId="1076"/>
        <pc:sldMkLst>
          <pc:docMk/>
          <pc:sldMk cId="4246943740" sldId="290"/>
        </pc:sldMkLst>
      </pc:sldChg>
    </pc:docChg>
  </pc:docChgLst>
  <pc:docChgLst>
    <pc:chgData name="Yael Andujar" userId="nNfDfUVKbhQXicRLqY045i1ujKE30C98sPl/qpGX4Z8=" providerId="None" clId="Web-{BBB64EBA-49A2-491A-A594-B789B8468D1C}"/>
    <pc:docChg chg="modSld">
      <pc:chgData name="Yael Andujar" userId="nNfDfUVKbhQXicRLqY045i1ujKE30C98sPl/qpGX4Z8=" providerId="None" clId="Web-{BBB64EBA-49A2-491A-A594-B789B8468D1C}" dt="2025-01-31T02:56:40.832" v="173" actId="20577"/>
      <pc:docMkLst>
        <pc:docMk/>
      </pc:docMkLst>
      <pc:sldChg chg="addSp modSp">
        <pc:chgData name="Yael Andujar" userId="nNfDfUVKbhQXicRLqY045i1ujKE30C98sPl/qpGX4Z8=" providerId="None" clId="Web-{BBB64EBA-49A2-491A-A594-B789B8468D1C}" dt="2025-01-31T02:56:40.832" v="173" actId="20577"/>
        <pc:sldMkLst>
          <pc:docMk/>
          <pc:sldMk cId="1922460447" sldId="332"/>
        </pc:sldMkLst>
      </pc:sldChg>
    </pc:docChg>
  </pc:docChgLst>
  <pc:docChgLst>
    <pc:chgData name="Yael Andujar" userId="nNfDfUVKbhQXicRLqY045i1ujKE30C98sPl/qpGX4Z8=" providerId="None" clId="Web-{75843E0C-651D-4D18-9F62-1B70F8E81CCE}"/>
    <pc:docChg chg="modSld">
      <pc:chgData name="Yael Andujar" userId="nNfDfUVKbhQXicRLqY045i1ujKE30C98sPl/qpGX4Z8=" providerId="None" clId="Web-{75843E0C-651D-4D18-9F62-1B70F8E81CCE}" dt="2025-01-29T23:42:33.777" v="350" actId="20577"/>
      <pc:docMkLst>
        <pc:docMk/>
      </pc:docMkLst>
      <pc:sldChg chg="modSp">
        <pc:chgData name="Yael Andujar" userId="nNfDfUVKbhQXicRLqY045i1ujKE30C98sPl/qpGX4Z8=" providerId="None" clId="Web-{75843E0C-651D-4D18-9F62-1B70F8E81CCE}" dt="2025-01-29T23:11:29.377" v="145" actId="20577"/>
        <pc:sldMkLst>
          <pc:docMk/>
          <pc:sldMk cId="879818813" sldId="320"/>
        </pc:sldMkLst>
      </pc:sldChg>
      <pc:sldChg chg="modSp">
        <pc:chgData name="Yael Andujar" userId="nNfDfUVKbhQXicRLqY045i1ujKE30C98sPl/qpGX4Z8=" providerId="None" clId="Web-{75843E0C-651D-4D18-9F62-1B70F8E81CCE}" dt="2025-01-29T23:42:33.777" v="350" actId="20577"/>
        <pc:sldMkLst>
          <pc:docMk/>
          <pc:sldMk cId="2452853755" sldId="321"/>
        </pc:sldMkLst>
      </pc:sldChg>
      <pc:sldChg chg="modSp">
        <pc:chgData name="Yael Andujar" userId="nNfDfUVKbhQXicRLqY045i1ujKE30C98sPl/qpGX4Z8=" providerId="None" clId="Web-{75843E0C-651D-4D18-9F62-1B70F8E81CCE}" dt="2025-01-29T23:06:55.540" v="29" actId="20577"/>
        <pc:sldMkLst>
          <pc:docMk/>
          <pc:sldMk cId="1378729365" sldId="322"/>
        </pc:sldMkLst>
      </pc:sldChg>
      <pc:sldChg chg="addSp delSp modSp">
        <pc:chgData name="Yael Andujar" userId="nNfDfUVKbhQXicRLqY045i1ujKE30C98sPl/qpGX4Z8=" providerId="None" clId="Web-{75843E0C-651D-4D18-9F62-1B70F8E81CCE}" dt="2025-01-29T23:06:16.101" v="14" actId="20577"/>
        <pc:sldMkLst>
          <pc:docMk/>
          <pc:sldMk cId="3939907143" sldId="323"/>
        </pc:sldMkLst>
      </pc:sldChg>
      <pc:sldChg chg="modSp">
        <pc:chgData name="Yael Andujar" userId="nNfDfUVKbhQXicRLqY045i1ujKE30C98sPl/qpGX4Z8=" providerId="None" clId="Web-{75843E0C-651D-4D18-9F62-1B70F8E81CCE}" dt="2025-01-29T23:06:49.571" v="22" actId="20577"/>
        <pc:sldMkLst>
          <pc:docMk/>
          <pc:sldMk cId="559266877" sldId="324"/>
        </pc:sldMkLst>
      </pc:sldChg>
    </pc:docChg>
  </pc:docChgLst>
  <pc:docChgLst>
    <pc:chgData name="kyle chun" userId="18hVn5rHKKf6P/kE2DpzNzREbziXGVdOmdxQ1gXY4+0=" providerId="None" clId="Web-{925E4D92-5AC7-4D25-8B87-A871FD769817}"/>
    <pc:docChg chg="modSld">
      <pc:chgData name="kyle chun" userId="18hVn5rHKKf6P/kE2DpzNzREbziXGVdOmdxQ1gXY4+0=" providerId="None" clId="Web-{925E4D92-5AC7-4D25-8B87-A871FD769817}" dt="2024-09-11T05:50:58.580" v="13"/>
      <pc:docMkLst>
        <pc:docMk/>
      </pc:docMkLst>
      <pc:sldChg chg="addSp delSp modSp">
        <pc:chgData name="kyle chun" userId="18hVn5rHKKf6P/kE2DpzNzREbziXGVdOmdxQ1gXY4+0=" providerId="None" clId="Web-{925E4D92-5AC7-4D25-8B87-A871FD769817}" dt="2024-09-11T05:50:58.580" v="13"/>
        <pc:sldMkLst>
          <pc:docMk/>
          <pc:sldMk cId="1016766532" sldId="284"/>
        </pc:sldMkLst>
      </pc:sldChg>
    </pc:docChg>
  </pc:docChgLst>
  <pc:docChgLst>
    <pc:chgData name="Yael Andujar" userId="nNfDfUVKbhQXicRLqY045i1ujKE30C98sPl/qpGX4Z8=" providerId="None" clId="Web-{910A014A-0792-4363-A3AF-30A78BF81C6C}"/>
    <pc:docChg chg="modSld">
      <pc:chgData name="Yael Andujar" userId="nNfDfUVKbhQXicRLqY045i1ujKE30C98sPl/qpGX4Z8=" providerId="None" clId="Web-{910A014A-0792-4363-A3AF-30A78BF81C6C}" dt="2025-01-31T03:01:00.815" v="16" actId="20577"/>
      <pc:docMkLst>
        <pc:docMk/>
      </pc:docMkLst>
      <pc:sldChg chg="modSp">
        <pc:chgData name="Yael Andujar" userId="nNfDfUVKbhQXicRLqY045i1ujKE30C98sPl/qpGX4Z8=" providerId="None" clId="Web-{910A014A-0792-4363-A3AF-30A78BF81C6C}" dt="2025-01-31T03:01:00.815" v="16" actId="20577"/>
        <pc:sldMkLst>
          <pc:docMk/>
          <pc:sldMk cId="3939907143" sldId="323"/>
        </pc:sldMkLst>
      </pc:sldChg>
    </pc:docChg>
  </pc:docChgLst>
  <pc:docChgLst>
    <pc:chgData name="Kevin Moreno-Ruiz" userId="4KGU3tm0BVM+uIGL1J0Zyeq6K6/syYx/nQgL3LBR2Iw=" providerId="None" clId="Web-{33A0FB86-2816-413C-8B17-D7F77DCA0F2D}"/>
    <pc:docChg chg="addSld delSld modSld">
      <pc:chgData name="Kevin Moreno-Ruiz" userId="4KGU3tm0BVM+uIGL1J0Zyeq6K6/syYx/nQgL3LBR2Iw=" providerId="None" clId="Web-{33A0FB86-2816-413C-8B17-D7F77DCA0F2D}" dt="2025-07-17T21:54:57.846" v="850" actId="1076"/>
      <pc:docMkLst>
        <pc:docMk/>
      </pc:docMkLst>
      <pc:sldChg chg="modSp">
        <pc:chgData name="Kevin Moreno-Ruiz" userId="4KGU3tm0BVM+uIGL1J0Zyeq6K6/syYx/nQgL3LBR2Iw=" providerId="None" clId="Web-{33A0FB86-2816-413C-8B17-D7F77DCA0F2D}" dt="2025-07-17T20:42:13.002" v="183" actId="20577"/>
        <pc:sldMkLst>
          <pc:docMk/>
          <pc:sldMk cId="1064593687" sldId="434"/>
        </pc:sldMkLst>
        <pc:spChg chg="mod">
          <ac:chgData name="Kevin Moreno-Ruiz" userId="4KGU3tm0BVM+uIGL1J0Zyeq6K6/syYx/nQgL3LBR2Iw=" providerId="None" clId="Web-{33A0FB86-2816-413C-8B17-D7F77DCA0F2D}" dt="2025-07-17T20:42:13.002" v="183" actId="20577"/>
          <ac:spMkLst>
            <pc:docMk/>
            <pc:sldMk cId="1064593687" sldId="434"/>
            <ac:spMk id="5" creationId="{63A62278-B2CD-4654-7220-F02AD051FE43}"/>
          </ac:spMkLst>
        </pc:spChg>
      </pc:sldChg>
      <pc:sldChg chg="modSp">
        <pc:chgData name="Kevin Moreno-Ruiz" userId="4KGU3tm0BVM+uIGL1J0Zyeq6K6/syYx/nQgL3LBR2Iw=" providerId="None" clId="Web-{33A0FB86-2816-413C-8B17-D7F77DCA0F2D}" dt="2025-07-17T19:41:19.684" v="20" actId="14100"/>
        <pc:sldMkLst>
          <pc:docMk/>
          <pc:sldMk cId="3739514137" sldId="453"/>
        </pc:sldMkLst>
        <pc:spChg chg="mod">
          <ac:chgData name="Kevin Moreno-Ruiz" userId="4KGU3tm0BVM+uIGL1J0Zyeq6K6/syYx/nQgL3LBR2Iw=" providerId="None" clId="Web-{33A0FB86-2816-413C-8B17-D7F77DCA0F2D}" dt="2025-07-17T19:40:31.511" v="8" actId="20577"/>
          <ac:spMkLst>
            <pc:docMk/>
            <pc:sldMk cId="3739514137" sldId="453"/>
            <ac:spMk id="4" creationId="{D3EE3C09-02A2-CDB7-8259-3F066C01EB40}"/>
          </ac:spMkLst>
        </pc:spChg>
        <pc:spChg chg="mod">
          <ac:chgData name="Kevin Moreno-Ruiz" userId="4KGU3tm0BVM+uIGL1J0Zyeq6K6/syYx/nQgL3LBR2Iw=" providerId="None" clId="Web-{33A0FB86-2816-413C-8B17-D7F77DCA0F2D}" dt="2025-07-17T19:41:19.684" v="20" actId="14100"/>
          <ac:spMkLst>
            <pc:docMk/>
            <pc:sldMk cId="3739514137" sldId="453"/>
            <ac:spMk id="23" creationId="{5BB3C44A-0B19-08B0-BF06-A5F5900AD12B}"/>
          </ac:spMkLst>
        </pc:spChg>
        <pc:spChg chg="mod">
          <ac:chgData name="Kevin Moreno-Ruiz" userId="4KGU3tm0BVM+uIGL1J0Zyeq6K6/syYx/nQgL3LBR2Iw=" providerId="None" clId="Web-{33A0FB86-2816-413C-8B17-D7F77DCA0F2D}" dt="2025-07-17T19:40:44.339" v="14" actId="20577"/>
          <ac:spMkLst>
            <pc:docMk/>
            <pc:sldMk cId="3739514137" sldId="453"/>
            <ac:spMk id="29" creationId="{8E0FB321-23D5-20DA-6912-C39B01B876CA}"/>
          </ac:spMkLst>
        </pc:spChg>
      </pc:sldChg>
      <pc:sldChg chg="modSp">
        <pc:chgData name="Kevin Moreno-Ruiz" userId="4KGU3tm0BVM+uIGL1J0Zyeq6K6/syYx/nQgL3LBR2Iw=" providerId="None" clId="Web-{33A0FB86-2816-413C-8B17-D7F77DCA0F2D}" dt="2025-07-17T20:39:31.046" v="178" actId="20577"/>
        <pc:sldMkLst>
          <pc:docMk/>
          <pc:sldMk cId="2335521659" sldId="454"/>
        </pc:sldMkLst>
        <pc:spChg chg="mod">
          <ac:chgData name="Kevin Moreno-Ruiz" userId="4KGU3tm0BVM+uIGL1J0Zyeq6K6/syYx/nQgL3LBR2Iw=" providerId="None" clId="Web-{33A0FB86-2816-413C-8B17-D7F77DCA0F2D}" dt="2025-07-17T20:39:31.046" v="178" actId="20577"/>
          <ac:spMkLst>
            <pc:docMk/>
            <pc:sldMk cId="2335521659" sldId="454"/>
            <ac:spMk id="22" creationId="{C1C7E763-3DF8-39CC-E25E-AA695D7E18EC}"/>
          </ac:spMkLst>
        </pc:spChg>
      </pc:sldChg>
      <pc:sldChg chg="modSp">
        <pc:chgData name="Kevin Moreno-Ruiz" userId="4KGU3tm0BVM+uIGL1J0Zyeq6K6/syYx/nQgL3LBR2Iw=" providerId="None" clId="Web-{33A0FB86-2816-413C-8B17-D7F77DCA0F2D}" dt="2025-07-17T20:42:52.597" v="185" actId="1076"/>
        <pc:sldMkLst>
          <pc:docMk/>
          <pc:sldMk cId="2616289266" sldId="455"/>
        </pc:sldMkLst>
        <pc:spChg chg="mod">
          <ac:chgData name="Kevin Moreno-Ruiz" userId="4KGU3tm0BVM+uIGL1J0Zyeq6K6/syYx/nQgL3LBR2Iw=" providerId="None" clId="Web-{33A0FB86-2816-413C-8B17-D7F77DCA0F2D}" dt="2025-07-17T20:42:52.597" v="185" actId="1076"/>
          <ac:spMkLst>
            <pc:docMk/>
            <pc:sldMk cId="2616289266" sldId="455"/>
            <ac:spMk id="24" creationId="{B013C409-B244-A9BB-C3AC-47F621B2FAC4}"/>
          </ac:spMkLst>
        </pc:spChg>
      </pc:sldChg>
      <pc:sldChg chg="modSp">
        <pc:chgData name="Kevin Moreno-Ruiz" userId="4KGU3tm0BVM+uIGL1J0Zyeq6K6/syYx/nQgL3LBR2Iw=" providerId="None" clId="Web-{33A0FB86-2816-413C-8B17-D7F77DCA0F2D}" dt="2025-07-17T20:46:02.865" v="297" actId="20577"/>
        <pc:sldMkLst>
          <pc:docMk/>
          <pc:sldMk cId="1934203006" sldId="456"/>
        </pc:sldMkLst>
        <pc:spChg chg="mod">
          <ac:chgData name="Kevin Moreno-Ruiz" userId="4KGU3tm0BVM+uIGL1J0Zyeq6K6/syYx/nQgL3LBR2Iw=" providerId="None" clId="Web-{33A0FB86-2816-413C-8B17-D7F77DCA0F2D}" dt="2025-07-17T20:46:02.865" v="297" actId="20577"/>
          <ac:spMkLst>
            <pc:docMk/>
            <pc:sldMk cId="1934203006" sldId="456"/>
            <ac:spMk id="4" creationId="{81F98F97-FD84-8170-677C-721A9DA78C46}"/>
          </ac:spMkLst>
        </pc:spChg>
      </pc:sldChg>
      <pc:sldChg chg="addSp delSp modSp add replId">
        <pc:chgData name="Kevin Moreno-Ruiz" userId="4KGU3tm0BVM+uIGL1J0Zyeq6K6/syYx/nQgL3LBR2Iw=" providerId="None" clId="Web-{33A0FB86-2816-413C-8B17-D7F77DCA0F2D}" dt="2025-07-17T21:54:57.846" v="850" actId="1076"/>
        <pc:sldMkLst>
          <pc:docMk/>
          <pc:sldMk cId="660449001" sldId="461"/>
        </pc:sldMkLst>
        <pc:spChg chg="mod">
          <ac:chgData name="Kevin Moreno-Ruiz" userId="4KGU3tm0BVM+uIGL1J0Zyeq6K6/syYx/nQgL3LBR2Iw=" providerId="None" clId="Web-{33A0FB86-2816-413C-8B17-D7F77DCA0F2D}" dt="2025-07-17T19:58:25.093" v="49" actId="20577"/>
          <ac:spMkLst>
            <pc:docMk/>
            <pc:sldMk cId="660449001" sldId="461"/>
            <ac:spMk id="2" creationId="{04E3B81F-FEE8-CA54-1FF3-6F5C57FB6D9A}"/>
          </ac:spMkLst>
        </pc:spChg>
        <pc:spChg chg="add del mod">
          <ac:chgData name="Kevin Moreno-Ruiz" userId="4KGU3tm0BVM+uIGL1J0Zyeq6K6/syYx/nQgL3LBR2Iw=" providerId="None" clId="Web-{33A0FB86-2816-413C-8B17-D7F77DCA0F2D}" dt="2025-07-17T21:54:57.846" v="850" actId="1076"/>
          <ac:spMkLst>
            <pc:docMk/>
            <pc:sldMk cId="660449001" sldId="461"/>
            <ac:spMk id="7" creationId="{05B28217-3B3A-0163-9C38-F948450B091D}"/>
          </ac:spMkLst>
        </pc:spChg>
        <pc:spChg chg="add del mod">
          <ac:chgData name="Kevin Moreno-Ruiz" userId="4KGU3tm0BVM+uIGL1J0Zyeq6K6/syYx/nQgL3LBR2Iw=" providerId="None" clId="Web-{33A0FB86-2816-413C-8B17-D7F77DCA0F2D}" dt="2025-07-17T19:58:45.360" v="52"/>
          <ac:spMkLst>
            <pc:docMk/>
            <pc:sldMk cId="660449001" sldId="461"/>
            <ac:spMk id="15" creationId="{634BD3F1-2287-53E3-016D-AFEF78B6E55A}"/>
          </ac:spMkLst>
        </pc:spChg>
        <pc:spChg chg="add del">
          <ac:chgData name="Kevin Moreno-Ruiz" userId="4KGU3tm0BVM+uIGL1J0Zyeq6K6/syYx/nQgL3LBR2Iw=" providerId="None" clId="Web-{33A0FB86-2816-413C-8B17-D7F77DCA0F2D}" dt="2025-07-17T19:58:37.156" v="51"/>
          <ac:spMkLst>
            <pc:docMk/>
            <pc:sldMk cId="660449001" sldId="461"/>
            <ac:spMk id="19" creationId="{260B2C42-ADE5-64A5-91BA-F658D2617A89}"/>
          </ac:spMkLst>
        </pc:spChg>
        <pc:spChg chg="add del mod">
          <ac:chgData name="Kevin Moreno-Ruiz" userId="4KGU3tm0BVM+uIGL1J0Zyeq6K6/syYx/nQgL3LBR2Iw=" providerId="None" clId="Web-{33A0FB86-2816-413C-8B17-D7F77DCA0F2D}" dt="2025-07-17T20:00:11.300" v="54"/>
          <ac:spMkLst>
            <pc:docMk/>
            <pc:sldMk cId="660449001" sldId="461"/>
            <ac:spMk id="21" creationId="{253AC631-007D-02AF-28D1-18C066D980EE}"/>
          </ac:spMkLst>
        </pc:spChg>
        <pc:spChg chg="del mod">
          <ac:chgData name="Kevin Moreno-Ruiz" userId="4KGU3tm0BVM+uIGL1J0Zyeq6K6/syYx/nQgL3LBR2Iw=" providerId="None" clId="Web-{33A0FB86-2816-413C-8B17-D7F77DCA0F2D}" dt="2025-07-17T19:50:23.140" v="38"/>
          <ac:spMkLst>
            <pc:docMk/>
            <pc:sldMk cId="660449001" sldId="461"/>
            <ac:spMk id="22" creationId="{B8DFFFC9-9C29-DF83-CF7A-6EE47CFE0045}"/>
          </ac:spMkLst>
        </pc:spChg>
        <pc:spChg chg="add del mod">
          <ac:chgData name="Kevin Moreno-Ruiz" userId="4KGU3tm0BVM+uIGL1J0Zyeq6K6/syYx/nQgL3LBR2Iw=" providerId="None" clId="Web-{33A0FB86-2816-413C-8B17-D7F77DCA0F2D}" dt="2025-07-17T20:43:10.894" v="187"/>
          <ac:spMkLst>
            <pc:docMk/>
            <pc:sldMk cId="660449001" sldId="461"/>
            <ac:spMk id="24" creationId="{6FB43F9B-D474-F6E0-E618-6E87D3542CF5}"/>
          </ac:spMkLst>
        </pc:spChg>
        <pc:picChg chg="add del mod">
          <ac:chgData name="Kevin Moreno-Ruiz" userId="4KGU3tm0BVM+uIGL1J0Zyeq6K6/syYx/nQgL3LBR2Iw=" providerId="None" clId="Web-{33A0FB86-2816-413C-8B17-D7F77DCA0F2D}" dt="2025-07-17T19:42:53.734" v="27"/>
          <ac:picMkLst>
            <pc:docMk/>
            <pc:sldMk cId="660449001" sldId="461"/>
            <ac:picMk id="4" creationId="{8B7B98BD-5CA5-0B46-A216-980AFA1B99B5}"/>
          </ac:picMkLst>
        </pc:picChg>
        <pc:picChg chg="add del mod">
          <ac:chgData name="Kevin Moreno-Ruiz" userId="4KGU3tm0BVM+uIGL1J0Zyeq6K6/syYx/nQgL3LBR2Iw=" providerId="None" clId="Web-{33A0FB86-2816-413C-8B17-D7F77DCA0F2D}" dt="2025-07-17T19:43:43.173" v="33"/>
          <ac:picMkLst>
            <pc:docMk/>
            <pc:sldMk cId="660449001" sldId="461"/>
            <ac:picMk id="7" creationId="{83789334-4BB8-9348-D2B0-2A8A0915B2EC}"/>
          </ac:picMkLst>
        </pc:picChg>
        <pc:picChg chg="add del mod">
          <ac:chgData name="Kevin Moreno-Ruiz" userId="4KGU3tm0BVM+uIGL1J0Zyeq6K6/syYx/nQgL3LBR2Iw=" providerId="None" clId="Web-{33A0FB86-2816-413C-8B17-D7F77DCA0F2D}" dt="2025-07-17T19:50:51.938" v="39"/>
          <ac:picMkLst>
            <pc:docMk/>
            <pc:sldMk cId="660449001" sldId="461"/>
            <ac:picMk id="13" creationId="{CEAE6DBC-3B73-42DD-FA74-9586B0DA0681}"/>
          </ac:picMkLst>
        </pc:picChg>
        <pc:picChg chg="add mod">
          <ac:chgData name="Kevin Moreno-Ruiz" userId="4KGU3tm0BVM+uIGL1J0Zyeq6K6/syYx/nQgL3LBR2Iw=" providerId="None" clId="Web-{33A0FB86-2816-413C-8B17-D7F77DCA0F2D}" dt="2025-07-17T19:51:08.954" v="44" actId="1076"/>
          <ac:picMkLst>
            <pc:docMk/>
            <pc:sldMk cId="660449001" sldId="461"/>
            <ac:picMk id="16" creationId="{02E3C07A-F7A1-3D70-6041-63B993DB16A7}"/>
          </ac:picMkLst>
        </pc:picChg>
        <pc:picChg chg="del">
          <ac:chgData name="Kevin Moreno-Ruiz" userId="4KGU3tm0BVM+uIGL1J0Zyeq6K6/syYx/nQgL3LBR2Iw=" providerId="None" clId="Web-{33A0FB86-2816-413C-8B17-D7F77DCA0F2D}" dt="2025-07-17T19:28:46.128" v="1"/>
          <ac:picMkLst>
            <pc:docMk/>
            <pc:sldMk cId="660449001" sldId="461"/>
            <ac:picMk id="18" creationId="{CC273EB5-5740-8F92-92D5-1143C678F37D}"/>
          </ac:picMkLst>
        </pc:picChg>
      </pc:sldChg>
      <pc:sldChg chg="new del">
        <pc:chgData name="Kevin Moreno-Ruiz" userId="4KGU3tm0BVM+uIGL1J0Zyeq6K6/syYx/nQgL3LBR2Iw=" providerId="None" clId="Web-{33A0FB86-2816-413C-8B17-D7F77DCA0F2D}" dt="2025-07-17T19:43:08.891" v="29"/>
        <pc:sldMkLst>
          <pc:docMk/>
          <pc:sldMk cId="3797709060" sldId="462"/>
        </pc:sldMkLst>
      </pc:sldChg>
    </pc:docChg>
  </pc:docChgLst>
  <pc:docChgLst>
    <pc:chgData name="Briana Gomez" userId="2L7daIXVoZrszpeWrr1AhXkmo9pBC6fmzcdIiqaQRxE=" providerId="None" clId="Web-{0841A6E4-07A9-4EEE-8F78-CA9AD0D7A9A5}"/>
    <pc:docChg chg="addSld modSld sldOrd">
      <pc:chgData name="Briana Gomez" userId="2L7daIXVoZrszpeWrr1AhXkmo9pBC6fmzcdIiqaQRxE=" providerId="None" clId="Web-{0841A6E4-07A9-4EEE-8F78-CA9AD0D7A9A5}" dt="2025-01-31T02:56:04.172" v="337"/>
      <pc:docMkLst>
        <pc:docMk/>
      </pc:docMkLst>
      <pc:sldChg chg="addSp modSp new ord">
        <pc:chgData name="Briana Gomez" userId="2L7daIXVoZrszpeWrr1AhXkmo9pBC6fmzcdIiqaQRxE=" providerId="None" clId="Web-{0841A6E4-07A9-4EEE-8F78-CA9AD0D7A9A5}" dt="2025-01-31T02:56:04.172" v="337"/>
        <pc:sldMkLst>
          <pc:docMk/>
          <pc:sldMk cId="3220689378" sldId="341"/>
        </pc:sldMkLst>
      </pc:sldChg>
    </pc:docChg>
  </pc:docChgLst>
  <pc:docChgLst>
    <pc:chgData name="Patrick Vazquez" userId="sP49KlPMlLqEXjoQlivglrIByi+TZL/9sOYtbAQPQNM=" providerId="None" clId="Web-{D3BB3FEC-2664-4790-A8FB-F09A6A1F3BFA}"/>
    <pc:docChg chg="addSld delSld modSld">
      <pc:chgData name="Patrick Vazquez" userId="sP49KlPMlLqEXjoQlivglrIByi+TZL/9sOYtbAQPQNM=" providerId="None" clId="Web-{D3BB3FEC-2664-4790-A8FB-F09A6A1F3BFA}" dt="2025-01-29T23:46:35.029" v="1532" actId="1076"/>
      <pc:docMkLst>
        <pc:docMk/>
      </pc:docMkLst>
      <pc:sldChg chg="addSp delSp modSp del">
        <pc:chgData name="Patrick Vazquez" userId="sP49KlPMlLqEXjoQlivglrIByi+TZL/9sOYtbAQPQNM=" providerId="None" clId="Web-{D3BB3FEC-2664-4790-A8FB-F09A6A1F3BFA}" dt="2025-01-29T19:23:22.932" v="1205"/>
        <pc:sldMkLst>
          <pc:docMk/>
          <pc:sldMk cId="3006001745" sldId="294"/>
        </pc:sldMkLst>
      </pc:sldChg>
      <pc:sldChg chg="modSp">
        <pc:chgData name="Patrick Vazquez" userId="sP49KlPMlLqEXjoQlivglrIByi+TZL/9sOYtbAQPQNM=" providerId="None" clId="Web-{D3BB3FEC-2664-4790-A8FB-F09A6A1F3BFA}" dt="2025-01-29T18:42:31.500" v="13" actId="20577"/>
        <pc:sldMkLst>
          <pc:docMk/>
          <pc:sldMk cId="1899196479" sldId="316"/>
        </pc:sldMkLst>
      </pc:sldChg>
      <pc:sldChg chg="modSp">
        <pc:chgData name="Patrick Vazquez" userId="sP49KlPMlLqEXjoQlivglrIByi+TZL/9sOYtbAQPQNM=" providerId="None" clId="Web-{D3BB3FEC-2664-4790-A8FB-F09A6A1F3BFA}" dt="2025-01-29T19:21:55.787" v="1195" actId="20577"/>
        <pc:sldMkLst>
          <pc:docMk/>
          <pc:sldMk cId="3189559918" sldId="317"/>
        </pc:sldMkLst>
      </pc:sldChg>
      <pc:sldChg chg="modSp">
        <pc:chgData name="Patrick Vazquez" userId="sP49KlPMlLqEXjoQlivglrIByi+TZL/9sOYtbAQPQNM=" providerId="None" clId="Web-{D3BB3FEC-2664-4790-A8FB-F09A6A1F3BFA}" dt="2025-01-29T19:22:15.647" v="1196" actId="20577"/>
        <pc:sldMkLst>
          <pc:docMk/>
          <pc:sldMk cId="2621157201" sldId="330"/>
        </pc:sldMkLst>
      </pc:sldChg>
      <pc:sldChg chg="addSp delSp modSp">
        <pc:chgData name="Patrick Vazquez" userId="sP49KlPMlLqEXjoQlivglrIByi+TZL/9sOYtbAQPQNM=" providerId="None" clId="Web-{D3BB3FEC-2664-4790-A8FB-F09A6A1F3BFA}" dt="2025-01-29T19:19:23.888" v="960" actId="20577"/>
        <pc:sldMkLst>
          <pc:docMk/>
          <pc:sldMk cId="941881029" sldId="331"/>
        </pc:sldMkLst>
      </pc:sldChg>
      <pc:sldChg chg="addSp delSp modSp">
        <pc:chgData name="Patrick Vazquez" userId="sP49KlPMlLqEXjoQlivglrIByi+TZL/9sOYtbAQPQNM=" providerId="None" clId="Web-{D3BB3FEC-2664-4790-A8FB-F09A6A1F3BFA}" dt="2025-01-29T23:46:35.029" v="1532" actId="1076"/>
        <pc:sldMkLst>
          <pc:docMk/>
          <pc:sldMk cId="3157658116" sldId="333"/>
        </pc:sldMkLst>
      </pc:sldChg>
      <pc:sldChg chg="delSp modSp add replId">
        <pc:chgData name="Patrick Vazquez" userId="sP49KlPMlLqEXjoQlivglrIByi+TZL/9sOYtbAQPQNM=" providerId="None" clId="Web-{D3BB3FEC-2664-4790-A8FB-F09A6A1F3BFA}" dt="2025-01-29T19:24:23.170" v="1283" actId="20577"/>
        <pc:sldMkLst>
          <pc:docMk/>
          <pc:sldMk cId="3782404274" sldId="334"/>
        </pc:sldMkLst>
      </pc:sldChg>
    </pc:docChg>
  </pc:docChgLst>
  <pc:docChgLst>
    <pc:chgData name="David Hoehler" userId="R816/CABlX52h8Ru6LocHKdo4kyu5/YtEvCxJLSmtFY=" providerId="None" clId="Web-{801D9269-313C-4A38-8B4C-561EED3E3A99}"/>
    <pc:docChg chg="addSld delSld modSld">
      <pc:chgData name="David Hoehler" userId="R816/CABlX52h8Ru6LocHKdo4kyu5/YtEvCxJLSmtFY=" providerId="None" clId="Web-{801D9269-313C-4A38-8B4C-561EED3E3A99}" dt="2025-01-29T17:53:04.596" v="332" actId="20577"/>
      <pc:docMkLst>
        <pc:docMk/>
      </pc:docMkLst>
      <pc:sldChg chg="del">
        <pc:chgData name="David Hoehler" userId="R816/CABlX52h8Ru6LocHKdo4kyu5/YtEvCxJLSmtFY=" providerId="None" clId="Web-{801D9269-313C-4A38-8B4C-561EED3E3A99}" dt="2025-01-29T15:48:17.628" v="78"/>
        <pc:sldMkLst>
          <pc:docMk/>
          <pc:sldMk cId="3508927314" sldId="268"/>
        </pc:sldMkLst>
      </pc:sldChg>
      <pc:sldChg chg="addSp delSp modSp">
        <pc:chgData name="David Hoehler" userId="R816/CABlX52h8Ru6LocHKdo4kyu5/YtEvCxJLSmtFY=" providerId="None" clId="Web-{801D9269-313C-4A38-8B4C-561EED3E3A99}" dt="2025-01-29T15:29:30.738" v="3" actId="1076"/>
        <pc:sldMkLst>
          <pc:docMk/>
          <pc:sldMk cId="1556194404" sldId="287"/>
        </pc:sldMkLst>
      </pc:sldChg>
      <pc:sldChg chg="del">
        <pc:chgData name="David Hoehler" userId="R816/CABlX52h8Ru6LocHKdo4kyu5/YtEvCxJLSmtFY=" providerId="None" clId="Web-{801D9269-313C-4A38-8B4C-561EED3E3A99}" dt="2025-01-29T15:48:09.253" v="75"/>
        <pc:sldMkLst>
          <pc:docMk/>
          <pc:sldMk cId="2936049938" sldId="303"/>
        </pc:sldMkLst>
      </pc:sldChg>
      <pc:sldChg chg="del">
        <pc:chgData name="David Hoehler" userId="R816/CABlX52h8Ru6LocHKdo4kyu5/YtEvCxJLSmtFY=" providerId="None" clId="Web-{801D9269-313C-4A38-8B4C-561EED3E3A99}" dt="2025-01-29T15:48:11.300" v="76"/>
        <pc:sldMkLst>
          <pc:docMk/>
          <pc:sldMk cId="639556842" sldId="314"/>
        </pc:sldMkLst>
      </pc:sldChg>
      <pc:sldChg chg="del">
        <pc:chgData name="David Hoehler" userId="R816/CABlX52h8Ru6LocHKdo4kyu5/YtEvCxJLSmtFY=" providerId="None" clId="Web-{801D9269-313C-4A38-8B4C-561EED3E3A99}" dt="2025-01-29T15:48:13.050" v="77"/>
        <pc:sldMkLst>
          <pc:docMk/>
          <pc:sldMk cId="1236428775" sldId="315"/>
        </pc:sldMkLst>
      </pc:sldChg>
      <pc:sldChg chg="modSp">
        <pc:chgData name="David Hoehler" userId="R816/CABlX52h8Ru6LocHKdo4kyu5/YtEvCxJLSmtFY=" providerId="None" clId="Web-{801D9269-313C-4A38-8B4C-561EED3E3A99}" dt="2025-01-29T15:31:04.960" v="5" actId="1076"/>
        <pc:sldMkLst>
          <pc:docMk/>
          <pc:sldMk cId="1899196479" sldId="316"/>
        </pc:sldMkLst>
      </pc:sldChg>
      <pc:sldChg chg="del">
        <pc:chgData name="David Hoehler" userId="R816/CABlX52h8Ru6LocHKdo4kyu5/YtEvCxJLSmtFY=" providerId="None" clId="Web-{801D9269-313C-4A38-8B4C-561EED3E3A99}" dt="2025-01-29T15:48:05.049" v="74"/>
        <pc:sldMkLst>
          <pc:docMk/>
          <pc:sldMk cId="931310184" sldId="319"/>
        </pc:sldMkLst>
      </pc:sldChg>
      <pc:sldChg chg="delSp modSp add replId">
        <pc:chgData name="David Hoehler" userId="R816/CABlX52h8Ru6LocHKdo4kyu5/YtEvCxJLSmtFY=" providerId="None" clId="Web-{801D9269-313C-4A38-8B4C-561EED3E3A99}" dt="2025-01-29T15:48:00.237" v="73" actId="20577"/>
        <pc:sldMkLst>
          <pc:docMk/>
          <pc:sldMk cId="879818813" sldId="320"/>
        </pc:sldMkLst>
      </pc:sldChg>
      <pc:sldChg chg="addSp delSp modSp add replId">
        <pc:chgData name="David Hoehler" userId="R816/CABlX52h8Ru6LocHKdo4kyu5/YtEvCxJLSmtFY=" providerId="None" clId="Web-{801D9269-313C-4A38-8B4C-561EED3E3A99}" dt="2025-01-29T15:59:11.739" v="329" actId="1076"/>
        <pc:sldMkLst>
          <pc:docMk/>
          <pc:sldMk cId="2452853755" sldId="321"/>
        </pc:sldMkLst>
      </pc:sldChg>
      <pc:sldChg chg="delSp modSp add replId">
        <pc:chgData name="David Hoehler" userId="R816/CABlX52h8Ru6LocHKdo4kyu5/YtEvCxJLSmtFY=" providerId="None" clId="Web-{801D9269-313C-4A38-8B4C-561EED3E3A99}" dt="2025-01-29T15:47:17.126" v="61" actId="20577"/>
        <pc:sldMkLst>
          <pc:docMk/>
          <pc:sldMk cId="1378729365" sldId="322"/>
        </pc:sldMkLst>
      </pc:sldChg>
      <pc:sldChg chg="addSp delSp modSp add replId">
        <pc:chgData name="David Hoehler" userId="R816/CABlX52h8Ru6LocHKdo4kyu5/YtEvCxJLSmtFY=" providerId="None" clId="Web-{801D9269-313C-4A38-8B4C-561EED3E3A99}" dt="2025-01-29T15:47:27.439" v="65" actId="20577"/>
        <pc:sldMkLst>
          <pc:docMk/>
          <pc:sldMk cId="3939907143" sldId="323"/>
        </pc:sldMkLst>
      </pc:sldChg>
      <pc:sldChg chg="addSp modSp add mod replId setBg">
        <pc:chgData name="David Hoehler" userId="R816/CABlX52h8Ru6LocHKdo4kyu5/YtEvCxJLSmtFY=" providerId="None" clId="Web-{801D9269-313C-4A38-8B4C-561EED3E3A99}" dt="2025-01-29T15:44:54.185" v="36" actId="1076"/>
        <pc:sldMkLst>
          <pc:docMk/>
          <pc:sldMk cId="559266877" sldId="324"/>
        </pc:sldMkLst>
      </pc:sldChg>
      <pc:sldChg chg="add del replId">
        <pc:chgData name="David Hoehler" userId="R816/CABlX52h8Ru6LocHKdo4kyu5/YtEvCxJLSmtFY=" providerId="None" clId="Web-{801D9269-313C-4A38-8B4C-561EED3E3A99}" dt="2025-01-29T15:41:39.899" v="12"/>
        <pc:sldMkLst>
          <pc:docMk/>
          <pc:sldMk cId="671107066" sldId="325"/>
        </pc:sldMkLst>
      </pc:sldChg>
      <pc:sldChg chg="modSp add replId">
        <pc:chgData name="David Hoehler" userId="R816/CABlX52h8Ru6LocHKdo4kyu5/YtEvCxJLSmtFY=" providerId="None" clId="Web-{801D9269-313C-4A38-8B4C-561EED3E3A99}" dt="2025-01-29T15:55:49.843" v="296" actId="20577"/>
        <pc:sldMkLst>
          <pc:docMk/>
          <pc:sldMk cId="2704655345" sldId="325"/>
        </pc:sldMkLst>
      </pc:sldChg>
      <pc:sldChg chg="modSp add replId">
        <pc:chgData name="David Hoehler" userId="R816/CABlX52h8Ru6LocHKdo4kyu5/YtEvCxJLSmtFY=" providerId="None" clId="Web-{801D9269-313C-4A38-8B4C-561EED3E3A99}" dt="2025-01-29T15:50:23.694" v="117" actId="20577"/>
        <pc:sldMkLst>
          <pc:docMk/>
          <pc:sldMk cId="121561128" sldId="326"/>
        </pc:sldMkLst>
      </pc:sldChg>
      <pc:sldChg chg="modSp add replId">
        <pc:chgData name="David Hoehler" userId="R816/CABlX52h8Ru6LocHKdo4kyu5/YtEvCxJLSmtFY=" providerId="None" clId="Web-{801D9269-313C-4A38-8B4C-561EED3E3A99}" dt="2025-01-29T15:56:37.500" v="315" actId="20577"/>
        <pc:sldMkLst>
          <pc:docMk/>
          <pc:sldMk cId="4051139932" sldId="327"/>
        </pc:sldMkLst>
      </pc:sldChg>
      <pc:sldChg chg="new del">
        <pc:chgData name="David Hoehler" userId="R816/CABlX52h8Ru6LocHKdo4kyu5/YtEvCxJLSmtFY=" providerId="None" clId="Web-{801D9269-313C-4A38-8B4C-561EED3E3A99}" dt="2025-01-29T15:58:04.502" v="318"/>
        <pc:sldMkLst>
          <pc:docMk/>
          <pc:sldMk cId="416941061" sldId="328"/>
        </pc:sldMkLst>
      </pc:sldChg>
      <pc:sldChg chg="addSp new">
        <pc:chgData name="David Hoehler" userId="R816/CABlX52h8Ru6LocHKdo4kyu5/YtEvCxJLSmtFY=" providerId="None" clId="Web-{801D9269-313C-4A38-8B4C-561EED3E3A99}" dt="2025-01-29T15:58:13.268" v="319"/>
        <pc:sldMkLst>
          <pc:docMk/>
          <pc:sldMk cId="667670216" sldId="329"/>
        </pc:sldMkLst>
      </pc:sldChg>
      <pc:sldChg chg="modSp add replId">
        <pc:chgData name="David Hoehler" userId="R816/CABlX52h8Ru6LocHKdo4kyu5/YtEvCxJLSmtFY=" providerId="None" clId="Web-{801D9269-313C-4A38-8B4C-561EED3E3A99}" dt="2025-01-29T17:53:04.596" v="332" actId="20577"/>
        <pc:sldMkLst>
          <pc:docMk/>
          <pc:sldMk cId="1922460447" sldId="330"/>
        </pc:sldMkLst>
      </pc:sldChg>
    </pc:docChg>
  </pc:docChgLst>
  <pc:docChgLst>
    <pc:chgData name="Zander Abid" userId="YzfuL67IVTRWLDqPiTpxiM7ND8utT8pAoYMqX3yLvyY=" providerId="None" clId="Web-{7692696A-1A29-4647-88E5-BCF8EBDDD34D}"/>
    <pc:docChg chg="addSld modSld sldOrd">
      <pc:chgData name="Zander Abid" userId="YzfuL67IVTRWLDqPiTpxiM7ND8utT8pAoYMqX3yLvyY=" providerId="None" clId="Web-{7692696A-1A29-4647-88E5-BCF8EBDDD34D}" dt="2025-07-16T21:43:15.611" v="201" actId="20577"/>
      <pc:docMkLst>
        <pc:docMk/>
      </pc:docMkLst>
      <pc:sldChg chg="modSp ord">
        <pc:chgData name="Zander Abid" userId="YzfuL67IVTRWLDqPiTpxiM7ND8utT8pAoYMqX3yLvyY=" providerId="None" clId="Web-{7692696A-1A29-4647-88E5-BCF8EBDDD34D}" dt="2025-07-16T20:57:57.242" v="36" actId="14100"/>
        <pc:sldMkLst>
          <pc:docMk/>
          <pc:sldMk cId="179886942" sldId="433"/>
        </pc:sldMkLst>
        <pc:spChg chg="mod">
          <ac:chgData name="Zander Abid" userId="YzfuL67IVTRWLDqPiTpxiM7ND8utT8pAoYMqX3yLvyY=" providerId="None" clId="Web-{7692696A-1A29-4647-88E5-BCF8EBDDD34D}" dt="2025-07-16T20:57:57.242" v="36" actId="14100"/>
          <ac:spMkLst>
            <pc:docMk/>
            <pc:sldMk cId="179886942" sldId="433"/>
            <ac:spMk id="4" creationId="{95E92945-57B4-0D19-3B87-9265AC8E0ECC}"/>
          </ac:spMkLst>
        </pc:spChg>
      </pc:sldChg>
      <pc:sldChg chg="addSp delSp modSp ord">
        <pc:chgData name="Zander Abid" userId="YzfuL67IVTRWLDqPiTpxiM7ND8utT8pAoYMqX3yLvyY=" providerId="None" clId="Web-{7692696A-1A29-4647-88E5-BCF8EBDDD34D}" dt="2025-07-16T20:59:01.041" v="37" actId="1076"/>
        <pc:sldMkLst>
          <pc:docMk/>
          <pc:sldMk cId="1064593687" sldId="434"/>
        </pc:sldMkLst>
        <pc:spChg chg="mod">
          <ac:chgData name="Zander Abid" userId="YzfuL67IVTRWLDqPiTpxiM7ND8utT8pAoYMqX3yLvyY=" providerId="None" clId="Web-{7692696A-1A29-4647-88E5-BCF8EBDDD34D}" dt="2025-07-16T20:59:01.041" v="37" actId="1076"/>
          <ac:spMkLst>
            <pc:docMk/>
            <pc:sldMk cId="1064593687" sldId="434"/>
            <ac:spMk id="5" creationId="{63A62278-B2CD-4654-7220-F02AD051FE43}"/>
          </ac:spMkLst>
        </pc:spChg>
        <pc:spChg chg="add mod">
          <ac:chgData name="Zander Abid" userId="YzfuL67IVTRWLDqPiTpxiM7ND8utT8pAoYMqX3yLvyY=" providerId="None" clId="Web-{7692696A-1A29-4647-88E5-BCF8EBDDD34D}" dt="2025-07-16T20:21:07.391" v="12" actId="1076"/>
          <ac:spMkLst>
            <pc:docMk/>
            <pc:sldMk cId="1064593687" sldId="434"/>
            <ac:spMk id="7" creationId="{05610660-1381-470F-5856-D8C42F1EA769}"/>
          </ac:spMkLst>
        </pc:spChg>
        <pc:spChg chg="del">
          <ac:chgData name="Zander Abid" userId="YzfuL67IVTRWLDqPiTpxiM7ND8utT8pAoYMqX3yLvyY=" providerId="None" clId="Web-{7692696A-1A29-4647-88E5-BCF8EBDDD34D}" dt="2025-07-16T20:20:57.782" v="6"/>
          <ac:spMkLst>
            <pc:docMk/>
            <pc:sldMk cId="1064593687" sldId="434"/>
            <ac:spMk id="9" creationId="{A19C4B3B-AB72-CCFC-9CCA-8DB5E22DF403}"/>
          </ac:spMkLst>
        </pc:spChg>
        <pc:picChg chg="del">
          <ac:chgData name="Zander Abid" userId="YzfuL67IVTRWLDqPiTpxiM7ND8utT8pAoYMqX3yLvyY=" providerId="None" clId="Web-{7692696A-1A29-4647-88E5-BCF8EBDDD34D}" dt="2025-07-16T20:20:53.547" v="5"/>
          <ac:picMkLst>
            <pc:docMk/>
            <pc:sldMk cId="1064593687" sldId="434"/>
            <ac:picMk id="10" creationId="{0E154462-03A3-F93B-1A34-C1F24DE50FEF}"/>
          </ac:picMkLst>
        </pc:picChg>
        <pc:picChg chg="add mod">
          <ac:chgData name="Zander Abid" userId="YzfuL67IVTRWLDqPiTpxiM7ND8utT8pAoYMqX3yLvyY=" providerId="None" clId="Web-{7692696A-1A29-4647-88E5-BCF8EBDDD34D}" dt="2025-07-16T20:23:44.487" v="17" actId="1076"/>
          <ac:picMkLst>
            <pc:docMk/>
            <pc:sldMk cId="1064593687" sldId="434"/>
            <ac:picMk id="23" creationId="{0C52BBB1-6528-359B-024C-6FDE0A47C8EE}"/>
          </ac:picMkLst>
        </pc:picChg>
      </pc:sldChg>
      <pc:sldChg chg="modSp">
        <pc:chgData name="Zander Abid" userId="YzfuL67IVTRWLDqPiTpxiM7ND8utT8pAoYMqX3yLvyY=" providerId="None" clId="Web-{7692696A-1A29-4647-88E5-BCF8EBDDD34D}" dt="2025-07-16T20:59:11.541" v="39" actId="14100"/>
        <pc:sldMkLst>
          <pc:docMk/>
          <pc:sldMk cId="349963682" sldId="435"/>
        </pc:sldMkLst>
        <pc:spChg chg="mod">
          <ac:chgData name="Zander Abid" userId="YzfuL67IVTRWLDqPiTpxiM7ND8utT8pAoYMqX3yLvyY=" providerId="None" clId="Web-{7692696A-1A29-4647-88E5-BCF8EBDDD34D}" dt="2025-07-16T20:59:11.541" v="39" actId="14100"/>
          <ac:spMkLst>
            <pc:docMk/>
            <pc:sldMk cId="349963682" sldId="435"/>
            <ac:spMk id="4" creationId="{1525CE07-94F6-E9D9-2EE5-E0AB07BD6DE4}"/>
          </ac:spMkLst>
        </pc:spChg>
      </pc:sldChg>
      <pc:sldChg chg="addSp delSp modSp">
        <pc:chgData name="Zander Abid" userId="YzfuL67IVTRWLDqPiTpxiM7ND8utT8pAoYMqX3yLvyY=" providerId="None" clId="Web-{7692696A-1A29-4647-88E5-BCF8EBDDD34D}" dt="2025-07-16T21:16:52.638" v="94"/>
        <pc:sldMkLst>
          <pc:docMk/>
          <pc:sldMk cId="2376057200" sldId="436"/>
        </pc:sldMkLst>
        <pc:spChg chg="mod">
          <ac:chgData name="Zander Abid" userId="YzfuL67IVTRWLDqPiTpxiM7ND8utT8pAoYMqX3yLvyY=" providerId="None" clId="Web-{7692696A-1A29-4647-88E5-BCF8EBDDD34D}" dt="2025-07-16T21:16:05.199" v="78" actId="20577"/>
          <ac:spMkLst>
            <pc:docMk/>
            <pc:sldMk cId="2376057200" sldId="436"/>
            <ac:spMk id="4" creationId="{D7F27642-D5DE-149F-CD03-07F2DDE59F35}"/>
          </ac:spMkLst>
        </pc:spChg>
        <pc:picChg chg="add del mod">
          <ac:chgData name="Zander Abid" userId="YzfuL67IVTRWLDqPiTpxiM7ND8utT8pAoYMqX3yLvyY=" providerId="None" clId="Web-{7692696A-1A29-4647-88E5-BCF8EBDDD34D}" dt="2025-07-16T21:16:52.638" v="94"/>
          <ac:picMkLst>
            <pc:docMk/>
            <pc:sldMk cId="2376057200" sldId="436"/>
            <ac:picMk id="7" creationId="{3F456E3A-FBA3-1514-46B0-8DF42A2000D3}"/>
          </ac:picMkLst>
        </pc:picChg>
        <pc:picChg chg="add mod">
          <ac:chgData name="Zander Abid" userId="YzfuL67IVTRWLDqPiTpxiM7ND8utT8pAoYMqX3yLvyY=" providerId="None" clId="Web-{7692696A-1A29-4647-88E5-BCF8EBDDD34D}" dt="2025-07-16T21:06:25.274" v="70" actId="1076"/>
          <ac:picMkLst>
            <pc:docMk/>
            <pc:sldMk cId="2376057200" sldId="436"/>
            <ac:picMk id="18" creationId="{CEAEB577-60A9-AD89-28D1-69DBDD3E51F1}"/>
          </ac:picMkLst>
        </pc:picChg>
        <pc:picChg chg="add del mod">
          <ac:chgData name="Zander Abid" userId="YzfuL67IVTRWLDqPiTpxiM7ND8utT8pAoYMqX3yLvyY=" providerId="None" clId="Web-{7692696A-1A29-4647-88E5-BCF8EBDDD34D}" dt="2025-07-16T21:06:21.290" v="68"/>
          <ac:picMkLst>
            <pc:docMk/>
            <pc:sldMk cId="2376057200" sldId="436"/>
            <ac:picMk id="19" creationId="{555F2CE1-8DFE-BE3B-AA7D-3D941B990EAA}"/>
          </ac:picMkLst>
        </pc:picChg>
        <pc:picChg chg="add mod">
          <ac:chgData name="Zander Abid" userId="YzfuL67IVTRWLDqPiTpxiM7ND8utT8pAoYMqX3yLvyY=" providerId="None" clId="Web-{7692696A-1A29-4647-88E5-BCF8EBDDD34D}" dt="2025-07-16T21:07:19.713" v="72" actId="1076"/>
          <ac:picMkLst>
            <pc:docMk/>
            <pc:sldMk cId="2376057200" sldId="436"/>
            <ac:picMk id="20" creationId="{F611BAC7-6E88-0D5C-005D-2F7D379E03A9}"/>
          </ac:picMkLst>
        </pc:picChg>
      </pc:sldChg>
      <pc:sldChg chg="modSp">
        <pc:chgData name="Zander Abid" userId="YzfuL67IVTRWLDqPiTpxiM7ND8utT8pAoYMqX3yLvyY=" providerId="None" clId="Web-{7692696A-1A29-4647-88E5-BCF8EBDDD34D}" dt="2025-07-16T20:59:32.011" v="41" actId="1076"/>
        <pc:sldMkLst>
          <pc:docMk/>
          <pc:sldMk cId="3396582989" sldId="437"/>
        </pc:sldMkLst>
        <pc:spChg chg="mod">
          <ac:chgData name="Zander Abid" userId="YzfuL67IVTRWLDqPiTpxiM7ND8utT8pAoYMqX3yLvyY=" providerId="None" clId="Web-{7692696A-1A29-4647-88E5-BCF8EBDDD34D}" dt="2025-07-16T20:59:32.011" v="41" actId="1076"/>
          <ac:spMkLst>
            <pc:docMk/>
            <pc:sldMk cId="3396582989" sldId="437"/>
            <ac:spMk id="4" creationId="{79558912-E562-124D-6627-167AB58D2BDB}"/>
          </ac:spMkLst>
        </pc:spChg>
      </pc:sldChg>
      <pc:sldChg chg="modSp">
        <pc:chgData name="Zander Abid" userId="YzfuL67IVTRWLDqPiTpxiM7ND8utT8pAoYMqX3yLvyY=" providerId="None" clId="Web-{7692696A-1A29-4647-88E5-BCF8EBDDD34D}" dt="2025-07-16T20:59:49.449" v="44" actId="1076"/>
        <pc:sldMkLst>
          <pc:docMk/>
          <pc:sldMk cId="3992573428" sldId="438"/>
        </pc:sldMkLst>
        <pc:spChg chg="mod">
          <ac:chgData name="Zander Abid" userId="YzfuL67IVTRWLDqPiTpxiM7ND8utT8pAoYMqX3yLvyY=" providerId="None" clId="Web-{7692696A-1A29-4647-88E5-BCF8EBDDD34D}" dt="2025-07-16T20:59:49.449" v="44" actId="1076"/>
          <ac:spMkLst>
            <pc:docMk/>
            <pc:sldMk cId="3992573428" sldId="438"/>
            <ac:spMk id="4" creationId="{81F98F97-FD84-8170-677C-721A9DA78C46}"/>
          </ac:spMkLst>
        </pc:spChg>
      </pc:sldChg>
      <pc:sldChg chg="modSp">
        <pc:chgData name="Zander Abid" userId="YzfuL67IVTRWLDqPiTpxiM7ND8utT8pAoYMqX3yLvyY=" providerId="None" clId="Web-{7692696A-1A29-4647-88E5-BCF8EBDDD34D}" dt="2025-07-16T20:59:54.105" v="45" actId="1076"/>
        <pc:sldMkLst>
          <pc:docMk/>
          <pc:sldMk cId="465683807" sldId="439"/>
        </pc:sldMkLst>
        <pc:spChg chg="mod">
          <ac:chgData name="Zander Abid" userId="YzfuL67IVTRWLDqPiTpxiM7ND8utT8pAoYMqX3yLvyY=" providerId="None" clId="Web-{7692696A-1A29-4647-88E5-BCF8EBDDD34D}" dt="2025-07-16T20:59:54.105" v="45" actId="1076"/>
          <ac:spMkLst>
            <pc:docMk/>
            <pc:sldMk cId="465683807" sldId="439"/>
            <ac:spMk id="4" creationId="{330F9E62-2F19-5393-551F-601F808F1C84}"/>
          </ac:spMkLst>
        </pc:spChg>
      </pc:sldChg>
      <pc:sldChg chg="modSp">
        <pc:chgData name="Zander Abid" userId="YzfuL67IVTRWLDqPiTpxiM7ND8utT8pAoYMqX3yLvyY=" providerId="None" clId="Web-{7692696A-1A29-4647-88E5-BCF8EBDDD34D}" dt="2025-07-16T21:00:10.543" v="47" actId="14100"/>
        <pc:sldMkLst>
          <pc:docMk/>
          <pc:sldMk cId="1890404318" sldId="440"/>
        </pc:sldMkLst>
        <pc:spChg chg="mod">
          <ac:chgData name="Zander Abid" userId="YzfuL67IVTRWLDqPiTpxiM7ND8utT8pAoYMqX3yLvyY=" providerId="None" clId="Web-{7692696A-1A29-4647-88E5-BCF8EBDDD34D}" dt="2025-07-16T21:00:10.543" v="47" actId="14100"/>
          <ac:spMkLst>
            <pc:docMk/>
            <pc:sldMk cId="1890404318" sldId="440"/>
            <ac:spMk id="4" creationId="{33C5EFD3-953A-32F2-94B7-46DB9274BFB0}"/>
          </ac:spMkLst>
        </pc:spChg>
      </pc:sldChg>
      <pc:sldChg chg="modSp">
        <pc:chgData name="Zander Abid" userId="YzfuL67IVTRWLDqPiTpxiM7ND8utT8pAoYMqX3yLvyY=" providerId="None" clId="Web-{7692696A-1A29-4647-88E5-BCF8EBDDD34D}" dt="2025-07-16T21:00:28.231" v="50" actId="1076"/>
        <pc:sldMkLst>
          <pc:docMk/>
          <pc:sldMk cId="3681263237" sldId="443"/>
        </pc:sldMkLst>
        <pc:spChg chg="mod">
          <ac:chgData name="Zander Abid" userId="YzfuL67IVTRWLDqPiTpxiM7ND8utT8pAoYMqX3yLvyY=" providerId="None" clId="Web-{7692696A-1A29-4647-88E5-BCF8EBDDD34D}" dt="2025-07-16T21:00:28.231" v="50" actId="1076"/>
          <ac:spMkLst>
            <pc:docMk/>
            <pc:sldMk cId="3681263237" sldId="443"/>
            <ac:spMk id="4" creationId="{47217207-3318-2D48-23A6-3AF987EED495}"/>
          </ac:spMkLst>
        </pc:spChg>
      </pc:sldChg>
      <pc:sldChg chg="modSp">
        <pc:chgData name="Zander Abid" userId="YzfuL67IVTRWLDqPiTpxiM7ND8utT8pAoYMqX3yLvyY=" providerId="None" clId="Web-{7692696A-1A29-4647-88E5-BCF8EBDDD34D}" dt="2025-07-16T21:00:37.701" v="52" actId="14100"/>
        <pc:sldMkLst>
          <pc:docMk/>
          <pc:sldMk cId="1929756181" sldId="444"/>
        </pc:sldMkLst>
        <pc:spChg chg="mod">
          <ac:chgData name="Zander Abid" userId="YzfuL67IVTRWLDqPiTpxiM7ND8utT8pAoYMqX3yLvyY=" providerId="None" clId="Web-{7692696A-1A29-4647-88E5-BCF8EBDDD34D}" dt="2025-07-16T21:00:37.701" v="52" actId="14100"/>
          <ac:spMkLst>
            <pc:docMk/>
            <pc:sldMk cId="1929756181" sldId="444"/>
            <ac:spMk id="4" creationId="{C9C23B07-DC07-5D2E-0710-99D722102F84}"/>
          </ac:spMkLst>
        </pc:spChg>
      </pc:sldChg>
      <pc:sldChg chg="modSp">
        <pc:chgData name="Zander Abid" userId="YzfuL67IVTRWLDqPiTpxiM7ND8utT8pAoYMqX3yLvyY=" providerId="None" clId="Web-{7692696A-1A29-4647-88E5-BCF8EBDDD34D}" dt="2025-07-16T21:00:57.779" v="56" actId="1076"/>
        <pc:sldMkLst>
          <pc:docMk/>
          <pc:sldMk cId="2265415238" sldId="445"/>
        </pc:sldMkLst>
        <pc:spChg chg="mod">
          <ac:chgData name="Zander Abid" userId="YzfuL67IVTRWLDqPiTpxiM7ND8utT8pAoYMqX3yLvyY=" providerId="None" clId="Web-{7692696A-1A29-4647-88E5-BCF8EBDDD34D}" dt="2025-07-16T21:00:57.779" v="56" actId="1076"/>
          <ac:spMkLst>
            <pc:docMk/>
            <pc:sldMk cId="2265415238" sldId="445"/>
            <ac:spMk id="4" creationId="{411BCD53-2BDD-7E2E-2930-D52DBBDF1311}"/>
          </ac:spMkLst>
        </pc:spChg>
      </pc:sldChg>
      <pc:sldChg chg="modSp">
        <pc:chgData name="Zander Abid" userId="YzfuL67IVTRWLDqPiTpxiM7ND8utT8pAoYMqX3yLvyY=" providerId="None" clId="Web-{7692696A-1A29-4647-88E5-BCF8EBDDD34D}" dt="2025-07-16T21:01:06.889" v="58" actId="14100"/>
        <pc:sldMkLst>
          <pc:docMk/>
          <pc:sldMk cId="2124910421" sldId="446"/>
        </pc:sldMkLst>
        <pc:spChg chg="mod">
          <ac:chgData name="Zander Abid" userId="YzfuL67IVTRWLDqPiTpxiM7ND8utT8pAoYMqX3yLvyY=" providerId="None" clId="Web-{7692696A-1A29-4647-88E5-BCF8EBDDD34D}" dt="2025-07-16T21:01:06.889" v="58" actId="14100"/>
          <ac:spMkLst>
            <pc:docMk/>
            <pc:sldMk cId="2124910421" sldId="446"/>
            <ac:spMk id="4" creationId="{A640BA05-FB00-A33C-23C7-AD8BE9C1F8CA}"/>
          </ac:spMkLst>
        </pc:spChg>
      </pc:sldChg>
      <pc:sldChg chg="modSp">
        <pc:chgData name="Zander Abid" userId="YzfuL67IVTRWLDqPiTpxiM7ND8utT8pAoYMqX3yLvyY=" providerId="None" clId="Web-{7692696A-1A29-4647-88E5-BCF8EBDDD34D}" dt="2025-07-16T21:01:15.999" v="60" actId="14100"/>
        <pc:sldMkLst>
          <pc:docMk/>
          <pc:sldMk cId="1839716570" sldId="447"/>
        </pc:sldMkLst>
        <pc:spChg chg="mod">
          <ac:chgData name="Zander Abid" userId="YzfuL67IVTRWLDqPiTpxiM7ND8utT8pAoYMqX3yLvyY=" providerId="None" clId="Web-{7692696A-1A29-4647-88E5-BCF8EBDDD34D}" dt="2025-07-16T21:01:15.999" v="60" actId="14100"/>
          <ac:spMkLst>
            <pc:docMk/>
            <pc:sldMk cId="1839716570" sldId="447"/>
            <ac:spMk id="4" creationId="{3B621688-29B2-75FF-FB94-28D31319074C}"/>
          </ac:spMkLst>
        </pc:spChg>
      </pc:sldChg>
      <pc:sldChg chg="modSp">
        <pc:chgData name="Zander Abid" userId="YzfuL67IVTRWLDqPiTpxiM7ND8utT8pAoYMqX3yLvyY=" providerId="None" clId="Web-{7692696A-1A29-4647-88E5-BCF8EBDDD34D}" dt="2025-07-16T21:00:49.842" v="55" actId="14100"/>
        <pc:sldMkLst>
          <pc:docMk/>
          <pc:sldMk cId="898511052" sldId="448"/>
        </pc:sldMkLst>
        <pc:spChg chg="mod">
          <ac:chgData name="Zander Abid" userId="YzfuL67IVTRWLDqPiTpxiM7ND8utT8pAoYMqX3yLvyY=" providerId="None" clId="Web-{7692696A-1A29-4647-88E5-BCF8EBDDD34D}" dt="2025-07-16T21:00:49.842" v="55" actId="14100"/>
          <ac:spMkLst>
            <pc:docMk/>
            <pc:sldMk cId="898511052" sldId="448"/>
            <ac:spMk id="4" creationId="{7D638A93-D650-B9CB-B8A6-39274256435E}"/>
          </ac:spMkLst>
        </pc:spChg>
      </pc:sldChg>
      <pc:sldChg chg="addSp delSp modSp add replId">
        <pc:chgData name="Zander Abid" userId="YzfuL67IVTRWLDqPiTpxiM7ND8utT8pAoYMqX3yLvyY=" providerId="None" clId="Web-{7692696A-1A29-4647-88E5-BCF8EBDDD34D}" dt="2025-07-16T21:43:15.611" v="201" actId="20577"/>
        <pc:sldMkLst>
          <pc:docMk/>
          <pc:sldMk cId="3521360660" sldId="450"/>
        </pc:sldMkLst>
        <pc:spChg chg="mod">
          <ac:chgData name="Zander Abid" userId="YzfuL67IVTRWLDqPiTpxiM7ND8utT8pAoYMqX3yLvyY=" providerId="None" clId="Web-{7692696A-1A29-4647-88E5-BCF8EBDDD34D}" dt="2025-07-16T21:16:32.825" v="89" actId="20577"/>
          <ac:spMkLst>
            <pc:docMk/>
            <pc:sldMk cId="3521360660" sldId="450"/>
            <ac:spMk id="2" creationId="{917658D0-FBE2-0B91-6857-3823DA19C000}"/>
          </ac:spMkLst>
        </pc:spChg>
        <pc:spChg chg="mod">
          <ac:chgData name="Zander Abid" userId="YzfuL67IVTRWLDqPiTpxiM7ND8utT8pAoYMqX3yLvyY=" providerId="None" clId="Web-{7692696A-1A29-4647-88E5-BCF8EBDDD34D}" dt="2025-07-16T21:38:06.648" v="169" actId="20577"/>
          <ac:spMkLst>
            <pc:docMk/>
            <pc:sldMk cId="3521360660" sldId="450"/>
            <ac:spMk id="5" creationId="{80E665B8-7048-AC46-43F4-E302EF364255}"/>
          </ac:spMkLst>
        </pc:spChg>
        <pc:spChg chg="del">
          <ac:chgData name="Zander Abid" userId="YzfuL67IVTRWLDqPiTpxiM7ND8utT8pAoYMqX3yLvyY=" providerId="None" clId="Web-{7692696A-1A29-4647-88E5-BCF8EBDDD34D}" dt="2025-07-16T21:16:50.419" v="93"/>
          <ac:spMkLst>
            <pc:docMk/>
            <pc:sldMk cId="3521360660" sldId="450"/>
            <ac:spMk id="7" creationId="{376D6473-616F-AE18-4F20-2A7CAE9A6383}"/>
          </ac:spMkLst>
        </pc:spChg>
        <pc:spChg chg="del">
          <ac:chgData name="Zander Abid" userId="YzfuL67IVTRWLDqPiTpxiM7ND8utT8pAoYMqX3yLvyY=" providerId="None" clId="Web-{7692696A-1A29-4647-88E5-BCF8EBDDD34D}" dt="2025-07-16T21:16:48.247" v="92"/>
          <ac:spMkLst>
            <pc:docMk/>
            <pc:sldMk cId="3521360660" sldId="450"/>
            <ac:spMk id="11" creationId="{A3930C9D-D6DE-B9A0-C833-B16F562B2B94}"/>
          </ac:spMkLst>
        </pc:spChg>
        <pc:spChg chg="add mod">
          <ac:chgData name="Zander Abid" userId="YzfuL67IVTRWLDqPiTpxiM7ND8utT8pAoYMqX3yLvyY=" providerId="None" clId="Web-{7692696A-1A29-4647-88E5-BCF8EBDDD34D}" dt="2025-07-16T21:32:17.777" v="152" actId="1076"/>
          <ac:spMkLst>
            <pc:docMk/>
            <pc:sldMk cId="3521360660" sldId="450"/>
            <ac:spMk id="25" creationId="{A905E2C7-70C6-8119-C529-2C957A507BE5}"/>
          </ac:spMkLst>
        </pc:spChg>
        <pc:spChg chg="add mod">
          <ac:chgData name="Zander Abid" userId="YzfuL67IVTRWLDqPiTpxiM7ND8utT8pAoYMqX3yLvyY=" providerId="None" clId="Web-{7692696A-1A29-4647-88E5-BCF8EBDDD34D}" dt="2025-07-16T21:43:15.611" v="201" actId="20577"/>
          <ac:spMkLst>
            <pc:docMk/>
            <pc:sldMk cId="3521360660" sldId="450"/>
            <ac:spMk id="29" creationId="{73CB7EC8-40F3-3F73-B68A-458BD37F0B4B}"/>
          </ac:spMkLst>
        </pc:spChg>
        <pc:spChg chg="add mod">
          <ac:chgData name="Zander Abid" userId="YzfuL67IVTRWLDqPiTpxiM7ND8utT8pAoYMqX3yLvyY=" providerId="None" clId="Web-{7692696A-1A29-4647-88E5-BCF8EBDDD34D}" dt="2025-07-16T21:40:40.075" v="193" actId="20577"/>
          <ac:spMkLst>
            <pc:docMk/>
            <pc:sldMk cId="3521360660" sldId="450"/>
            <ac:spMk id="30" creationId="{2AFCBC56-3900-07D1-F5EE-83D00A58487D}"/>
          </ac:spMkLst>
        </pc:spChg>
        <pc:picChg chg="del">
          <ac:chgData name="Zander Abid" userId="YzfuL67IVTRWLDqPiTpxiM7ND8utT8pAoYMqX3yLvyY=" providerId="None" clId="Web-{7692696A-1A29-4647-88E5-BCF8EBDDD34D}" dt="2025-07-16T21:16:18.153" v="81"/>
          <ac:picMkLst>
            <pc:docMk/>
            <pc:sldMk cId="3521360660" sldId="450"/>
            <ac:picMk id="8" creationId="{7CAC0CE4-AB1B-7BED-A949-7FF7981D1381}"/>
          </ac:picMkLst>
        </pc:picChg>
        <pc:picChg chg="add mod">
          <ac:chgData name="Zander Abid" userId="YzfuL67IVTRWLDqPiTpxiM7ND8utT8pAoYMqX3yLvyY=" providerId="None" clId="Web-{7692696A-1A29-4647-88E5-BCF8EBDDD34D}" dt="2025-07-16T21:30:07.257" v="140" actId="1076"/>
          <ac:picMkLst>
            <pc:docMk/>
            <pc:sldMk cId="3521360660" sldId="450"/>
            <ac:picMk id="10" creationId="{F65334A1-7381-8034-F427-C913A2EA935C}"/>
          </ac:picMkLst>
        </pc:picChg>
        <pc:picChg chg="del">
          <ac:chgData name="Zander Abid" userId="YzfuL67IVTRWLDqPiTpxiM7ND8utT8pAoYMqX3yLvyY=" providerId="None" clId="Web-{7692696A-1A29-4647-88E5-BCF8EBDDD34D}" dt="2025-07-16T21:16:17.309" v="80"/>
          <ac:picMkLst>
            <pc:docMk/>
            <pc:sldMk cId="3521360660" sldId="450"/>
            <ac:picMk id="23" creationId="{495D797E-7EC4-479D-A08A-AB1B94DD7DB8}"/>
          </ac:picMkLst>
        </pc:picChg>
        <pc:picChg chg="add mod">
          <ac:chgData name="Zander Abid" userId="YzfuL67IVTRWLDqPiTpxiM7ND8utT8pAoYMqX3yLvyY=" providerId="None" clId="Web-{7692696A-1A29-4647-88E5-BCF8EBDDD34D}" dt="2025-07-16T21:31:37.041" v="143" actId="1076"/>
          <ac:picMkLst>
            <pc:docMk/>
            <pc:sldMk cId="3521360660" sldId="450"/>
            <ac:picMk id="24" creationId="{0F50BF7B-E491-494F-2A15-7312790FF2C5}"/>
          </ac:picMkLst>
        </pc:picChg>
        <pc:picChg chg="add mod">
          <ac:chgData name="Zander Abid" userId="YzfuL67IVTRWLDqPiTpxiM7ND8utT8pAoYMqX3yLvyY=" providerId="None" clId="Web-{7692696A-1A29-4647-88E5-BCF8EBDDD34D}" dt="2025-07-16T21:38:34.305" v="181" actId="1076"/>
          <ac:picMkLst>
            <pc:docMk/>
            <pc:sldMk cId="3521360660" sldId="450"/>
            <ac:picMk id="26" creationId="{C9C84D89-4173-B374-B03C-450748214437}"/>
          </ac:picMkLst>
        </pc:picChg>
        <pc:picChg chg="add mod">
          <ac:chgData name="Zander Abid" userId="YzfuL67IVTRWLDqPiTpxiM7ND8utT8pAoYMqX3yLvyY=" providerId="None" clId="Web-{7692696A-1A29-4647-88E5-BCF8EBDDD34D}" dt="2025-07-16T21:38:14.148" v="174" actId="1076"/>
          <ac:picMkLst>
            <pc:docMk/>
            <pc:sldMk cId="3521360660" sldId="450"/>
            <ac:picMk id="27" creationId="{2B6ACB4F-C5A3-E098-210B-6424BDF53863}"/>
          </ac:picMkLst>
        </pc:picChg>
        <pc:picChg chg="add del mod">
          <ac:chgData name="Zander Abid" userId="YzfuL67IVTRWLDqPiTpxiM7ND8utT8pAoYMqX3yLvyY=" providerId="None" clId="Web-{7692696A-1A29-4647-88E5-BCF8EBDDD34D}" dt="2025-07-16T21:38:12.992" v="173"/>
          <ac:picMkLst>
            <pc:docMk/>
            <pc:sldMk cId="3521360660" sldId="450"/>
            <ac:picMk id="28" creationId="{692BB846-1722-2B87-0976-12272D2EC88D}"/>
          </ac:picMkLst>
        </pc:picChg>
      </pc:sldChg>
    </pc:docChg>
  </pc:docChgLst>
  <pc:docChgLst>
    <pc:chgData name="Kevin Moreno-Ruiz" userId="4KGU3tm0BVM+uIGL1J0Zyeq6K6/syYx/nQgL3LBR2Iw=" providerId="None" clId="Web-{B165E4CB-E263-4611-A416-B2CA56AFBF08}"/>
    <pc:docChg chg="addSld delSld modSld">
      <pc:chgData name="Kevin Moreno-Ruiz" userId="4KGU3tm0BVM+uIGL1J0Zyeq6K6/syYx/nQgL3LBR2Iw=" providerId="None" clId="Web-{B165E4CB-E263-4611-A416-B2CA56AFBF08}" dt="2025-07-17T22:48:09.830" v="18"/>
      <pc:docMkLst>
        <pc:docMk/>
      </pc:docMkLst>
      <pc:sldChg chg="modSp">
        <pc:chgData name="Kevin Moreno-Ruiz" userId="4KGU3tm0BVM+uIGL1J0Zyeq6K6/syYx/nQgL3LBR2Iw=" providerId="None" clId="Web-{B165E4CB-E263-4611-A416-B2CA56AFBF08}" dt="2025-07-17T22:44:22.782" v="8" actId="20577"/>
        <pc:sldMkLst>
          <pc:docMk/>
          <pc:sldMk cId="1064593687" sldId="434"/>
        </pc:sldMkLst>
        <pc:spChg chg="mod">
          <ac:chgData name="Kevin Moreno-Ruiz" userId="4KGU3tm0BVM+uIGL1J0Zyeq6K6/syYx/nQgL3LBR2Iw=" providerId="None" clId="Web-{B165E4CB-E263-4611-A416-B2CA56AFBF08}" dt="2025-07-17T22:44:22.782" v="8" actId="20577"/>
          <ac:spMkLst>
            <pc:docMk/>
            <pc:sldMk cId="1064593687" sldId="434"/>
            <ac:spMk id="5" creationId="{63A62278-B2CD-4654-7220-F02AD051FE43}"/>
          </ac:spMkLst>
        </pc:spChg>
      </pc:sldChg>
      <pc:sldChg chg="modSp">
        <pc:chgData name="Kevin Moreno-Ruiz" userId="4KGU3tm0BVM+uIGL1J0Zyeq6K6/syYx/nQgL3LBR2Iw=" providerId="None" clId="Web-{B165E4CB-E263-4611-A416-B2CA56AFBF08}" dt="2025-07-17T22:43:23.438" v="7" actId="20577"/>
        <pc:sldMkLst>
          <pc:docMk/>
          <pc:sldMk cId="350873009" sldId="451"/>
        </pc:sldMkLst>
        <pc:spChg chg="mod">
          <ac:chgData name="Kevin Moreno-Ruiz" userId="4KGU3tm0BVM+uIGL1J0Zyeq6K6/syYx/nQgL3LBR2Iw=" providerId="None" clId="Web-{B165E4CB-E263-4611-A416-B2CA56AFBF08}" dt="2025-07-17T22:43:23.438" v="7" actId="20577"/>
          <ac:spMkLst>
            <pc:docMk/>
            <pc:sldMk cId="350873009" sldId="451"/>
            <ac:spMk id="4" creationId="{AAE1808B-2F64-ADF2-5277-C59DA3924F4D}"/>
          </ac:spMkLst>
        </pc:spChg>
        <pc:spChg chg="mod">
          <ac:chgData name="Kevin Moreno-Ruiz" userId="4KGU3tm0BVM+uIGL1J0Zyeq6K6/syYx/nQgL3LBR2Iw=" providerId="None" clId="Web-{B165E4CB-E263-4611-A416-B2CA56AFBF08}" dt="2025-07-17T22:43:02.172" v="5" actId="1076"/>
          <ac:spMkLst>
            <pc:docMk/>
            <pc:sldMk cId="350873009" sldId="451"/>
            <ac:spMk id="7" creationId="{31340DAC-2078-968E-3F56-BFD6CA6741CC}"/>
          </ac:spMkLst>
        </pc:spChg>
        <pc:picChg chg="mod">
          <ac:chgData name="Kevin Moreno-Ruiz" userId="4KGU3tm0BVM+uIGL1J0Zyeq6K6/syYx/nQgL3LBR2Iw=" providerId="None" clId="Web-{B165E4CB-E263-4611-A416-B2CA56AFBF08}" dt="2025-07-17T22:42:57.250" v="4" actId="1076"/>
          <ac:picMkLst>
            <pc:docMk/>
            <pc:sldMk cId="350873009" sldId="451"/>
            <ac:picMk id="14" creationId="{AF1D7611-A9F4-391E-29E1-11A97163AFE9}"/>
          </ac:picMkLst>
        </pc:picChg>
      </pc:sldChg>
      <pc:sldChg chg="modSp">
        <pc:chgData name="Kevin Moreno-Ruiz" userId="4KGU3tm0BVM+uIGL1J0Zyeq6K6/syYx/nQgL3LBR2Iw=" providerId="None" clId="Web-{B165E4CB-E263-4611-A416-B2CA56AFBF08}" dt="2025-07-17T22:46:47.127" v="16" actId="14100"/>
        <pc:sldMkLst>
          <pc:docMk/>
          <pc:sldMk cId="2981871530" sldId="462"/>
        </pc:sldMkLst>
        <pc:spChg chg="mod">
          <ac:chgData name="Kevin Moreno-Ruiz" userId="4KGU3tm0BVM+uIGL1J0Zyeq6K6/syYx/nQgL3LBR2Iw=" providerId="None" clId="Web-{B165E4CB-E263-4611-A416-B2CA56AFBF08}" dt="2025-07-17T22:46:47.127" v="16" actId="14100"/>
          <ac:spMkLst>
            <pc:docMk/>
            <pc:sldMk cId="2981871530" sldId="462"/>
            <ac:spMk id="7" creationId="{72497E70-5642-769B-AE71-8847E8182D2E}"/>
          </ac:spMkLst>
        </pc:spChg>
      </pc:sldChg>
      <pc:sldChg chg="add del replId">
        <pc:chgData name="Kevin Moreno-Ruiz" userId="4KGU3tm0BVM+uIGL1J0Zyeq6K6/syYx/nQgL3LBR2Iw=" providerId="None" clId="Web-{B165E4CB-E263-4611-A416-B2CA56AFBF08}" dt="2025-07-17T22:48:09.830" v="18"/>
        <pc:sldMkLst>
          <pc:docMk/>
          <pc:sldMk cId="1181484537" sldId="467"/>
        </pc:sldMkLst>
      </pc:sldChg>
    </pc:docChg>
  </pc:docChgLst>
  <pc:docChgLst>
    <pc:chgData name="kyle chun" userId="18hVn5rHKKf6P/kE2DpzNzREbziXGVdOmdxQ1gXY4+0=" providerId="None" clId="Web-{4BC3A52F-A811-4226-95F0-3FF77BAA289F}"/>
    <pc:docChg chg="modSld sldOrd">
      <pc:chgData name="kyle chun" userId="18hVn5rHKKf6P/kE2DpzNzREbziXGVdOmdxQ1gXY4+0=" providerId="None" clId="Web-{4BC3A52F-A811-4226-95F0-3FF77BAA289F}" dt="2025-01-29T23:51:30.431" v="735"/>
      <pc:docMkLst>
        <pc:docMk/>
      </pc:docMkLst>
      <pc:sldChg chg="modSp ord">
        <pc:chgData name="kyle chun" userId="18hVn5rHKKf6P/kE2DpzNzREbziXGVdOmdxQ1gXY4+0=" providerId="None" clId="Web-{4BC3A52F-A811-4226-95F0-3FF77BAA289F}" dt="2025-01-29T23:44:45.916" v="572"/>
        <pc:sldMkLst>
          <pc:docMk/>
          <pc:sldMk cId="4254340006" sldId="318"/>
        </pc:sldMkLst>
      </pc:sldChg>
      <pc:sldChg chg="addSp delSp modSp">
        <pc:chgData name="kyle chun" userId="18hVn5rHKKf6P/kE2DpzNzREbziXGVdOmdxQ1gXY4+0=" providerId="None" clId="Web-{4BC3A52F-A811-4226-95F0-3FF77BAA289F}" dt="2025-01-29T23:49:21.395" v="724" actId="20577"/>
        <pc:sldMkLst>
          <pc:docMk/>
          <pc:sldMk cId="3157658116" sldId="333"/>
        </pc:sldMkLst>
      </pc:sldChg>
      <pc:sldChg chg="addSp delSp modSp">
        <pc:chgData name="kyle chun" userId="18hVn5rHKKf6P/kE2DpzNzREbziXGVdOmdxQ1gXY4+0=" providerId="None" clId="Web-{4BC3A52F-A811-4226-95F0-3FF77BAA289F}" dt="2025-01-29T23:51:30.431" v="735"/>
        <pc:sldMkLst>
          <pc:docMk/>
          <pc:sldMk cId="1363775933" sldId="335"/>
        </pc:sldMkLst>
      </pc:sldChg>
    </pc:docChg>
  </pc:docChgLst>
  <pc:docChgLst>
    <pc:chgData name="David Hoehler" userId="R816/CABlX52h8Ru6LocHKdo4kyu5/YtEvCxJLSmtFY=" providerId="None" clId="Web-{5D0332ED-F22E-4BFE-BF87-B207DF3296C4}"/>
    <pc:docChg chg="addSld modSld">
      <pc:chgData name="David Hoehler" userId="R816/CABlX52h8Ru6LocHKdo4kyu5/YtEvCxJLSmtFY=" providerId="None" clId="Web-{5D0332ED-F22E-4BFE-BF87-B207DF3296C4}" dt="2025-03-05T04:55:58.088" v="55" actId="20577"/>
      <pc:docMkLst>
        <pc:docMk/>
      </pc:docMkLst>
      <pc:sldChg chg="modSp add">
        <pc:chgData name="David Hoehler" userId="R816/CABlX52h8Ru6LocHKdo4kyu5/YtEvCxJLSmtFY=" providerId="None" clId="Web-{5D0332ED-F22E-4BFE-BF87-B207DF3296C4}" dt="2025-03-05T04:55:58.088" v="55" actId="20577"/>
        <pc:sldMkLst>
          <pc:docMk/>
          <pc:sldMk cId="838907803" sldId="432"/>
        </pc:sldMkLst>
      </pc:sldChg>
      <pc:sldMasterChg chg="addSldLayout">
        <pc:chgData name="David Hoehler" userId="R816/CABlX52h8Ru6LocHKdo4kyu5/YtEvCxJLSmtFY=" providerId="None" clId="Web-{5D0332ED-F22E-4BFE-BF87-B207DF3296C4}" dt="2025-03-05T04:54:42.694" v="0"/>
        <pc:sldMasterMkLst>
          <pc:docMk/>
          <pc:sldMasterMk cId="1323443525" sldId="2147483648"/>
        </pc:sldMasterMkLst>
        <pc:sldLayoutChg chg="add">
          <pc:chgData name="David Hoehler" userId="R816/CABlX52h8Ru6LocHKdo4kyu5/YtEvCxJLSmtFY=" providerId="None" clId="Web-{5D0332ED-F22E-4BFE-BF87-B207DF3296C4}" dt="2025-03-05T04:54:42.694" v="0"/>
          <pc:sldLayoutMkLst>
            <pc:docMk/>
            <pc:sldMasterMk cId="1323443525" sldId="2147483648"/>
            <pc:sldLayoutMk cId="439838375" sldId="2147483683"/>
          </pc:sldLayoutMkLst>
        </pc:sldLayoutChg>
      </pc:sldMasterChg>
    </pc:docChg>
  </pc:docChgLst>
  <pc:docChgLst>
    <pc:chgData name="Damian Contreras" userId="gwA4cTbzO20V1qfHd5CEexzLuBMaf4FTMeEPNn5HBMk=" providerId="None" clId="Web-{6DE56F42-6F4E-448B-9CC6-4746EDC7EC27}"/>
    <pc:docChg chg="modSld">
      <pc:chgData name="Damian Contreras" userId="gwA4cTbzO20V1qfHd5CEexzLuBMaf4FTMeEPNn5HBMk=" providerId="None" clId="Web-{6DE56F42-6F4E-448B-9CC6-4746EDC7EC27}" dt="2025-01-31T02:13:15.387" v="143" actId="20577"/>
      <pc:docMkLst>
        <pc:docMk/>
      </pc:docMkLst>
      <pc:sldChg chg="modSp">
        <pc:chgData name="Damian Contreras" userId="gwA4cTbzO20V1qfHd5CEexzLuBMaf4FTMeEPNn5HBMk=" providerId="None" clId="Web-{6DE56F42-6F4E-448B-9CC6-4746EDC7EC27}" dt="2025-01-31T02:03:43.007" v="61" actId="1076"/>
        <pc:sldMkLst>
          <pc:docMk/>
          <pc:sldMk cId="2494768478" sldId="305"/>
        </pc:sldMkLst>
      </pc:sldChg>
      <pc:sldChg chg="delSp modSp">
        <pc:chgData name="Damian Contreras" userId="gwA4cTbzO20V1qfHd5CEexzLuBMaf4FTMeEPNn5HBMk=" providerId="None" clId="Web-{6DE56F42-6F4E-448B-9CC6-4746EDC7EC27}" dt="2025-01-31T02:12:42.277" v="135" actId="20577"/>
        <pc:sldMkLst>
          <pc:docMk/>
          <pc:sldMk cId="933938933" sldId="307"/>
        </pc:sldMkLst>
      </pc:sldChg>
      <pc:sldChg chg="modSp">
        <pc:chgData name="Damian Contreras" userId="gwA4cTbzO20V1qfHd5CEexzLuBMaf4FTMeEPNn5HBMk=" providerId="None" clId="Web-{6DE56F42-6F4E-448B-9CC6-4746EDC7EC27}" dt="2025-01-31T02:13:15.387" v="143" actId="20577"/>
        <pc:sldMkLst>
          <pc:docMk/>
          <pc:sldMk cId="1581777630" sldId="308"/>
        </pc:sldMkLst>
      </pc:sldChg>
    </pc:docChg>
  </pc:docChgLst>
  <pc:docChgLst>
    <pc:chgData name="Geovany Lopez" userId="Zxgi1GRXS8TovjYD+STWNYzkHig8tELSyH9oqW+IcQ0=" providerId="None" clId="Web-{3A8F4FA2-0DC8-4165-A9C8-68EC4D5D565F}"/>
    <pc:docChg chg="addSld modSld">
      <pc:chgData name="Geovany Lopez" userId="Zxgi1GRXS8TovjYD+STWNYzkHig8tELSyH9oqW+IcQ0=" providerId="None" clId="Web-{3A8F4FA2-0DC8-4165-A9C8-68EC4D5D565F}" dt="2025-07-17T21:00:16.519" v="22" actId="1076"/>
      <pc:docMkLst>
        <pc:docMk/>
      </pc:docMkLst>
      <pc:sldChg chg="modSp">
        <pc:chgData name="Geovany Lopez" userId="Zxgi1GRXS8TovjYD+STWNYzkHig8tELSyH9oqW+IcQ0=" providerId="None" clId="Web-{3A8F4FA2-0DC8-4165-A9C8-68EC4D5D565F}" dt="2025-07-17T20:57:37.562" v="17" actId="20577"/>
        <pc:sldMkLst>
          <pc:docMk/>
          <pc:sldMk cId="179886942" sldId="433"/>
        </pc:sldMkLst>
        <pc:spChg chg="mod">
          <ac:chgData name="Geovany Lopez" userId="Zxgi1GRXS8TovjYD+STWNYzkHig8tELSyH9oqW+IcQ0=" providerId="None" clId="Web-{3A8F4FA2-0DC8-4165-A9C8-68EC4D5D565F}" dt="2025-07-17T20:57:37.562" v="17" actId="20577"/>
          <ac:spMkLst>
            <pc:docMk/>
            <pc:sldMk cId="179886942" sldId="433"/>
            <ac:spMk id="4" creationId="{95E92945-57B4-0D19-3B87-9265AC8E0ECC}"/>
          </ac:spMkLst>
        </pc:spChg>
      </pc:sldChg>
      <pc:sldChg chg="addSp modSp new">
        <pc:chgData name="Geovany Lopez" userId="Zxgi1GRXS8TovjYD+STWNYzkHig8tELSyH9oqW+IcQ0=" providerId="None" clId="Web-{3A8F4FA2-0DC8-4165-A9C8-68EC4D5D565F}" dt="2025-07-17T21:00:16.519" v="22" actId="1076"/>
        <pc:sldMkLst>
          <pc:docMk/>
          <pc:sldMk cId="2239181659" sldId="466"/>
        </pc:sldMkLst>
        <pc:spChg chg="add mod">
          <ac:chgData name="Geovany Lopez" userId="Zxgi1GRXS8TovjYD+STWNYzkHig8tELSyH9oqW+IcQ0=" providerId="None" clId="Web-{3A8F4FA2-0DC8-4165-A9C8-68EC4D5D565F}" dt="2025-07-17T21:00:16.519" v="22" actId="1076"/>
          <ac:spMkLst>
            <pc:docMk/>
            <pc:sldMk cId="2239181659" sldId="466"/>
            <ac:spMk id="4" creationId="{4298EE13-71E8-1434-B810-1D5765283356}"/>
          </ac:spMkLst>
        </pc:spChg>
      </pc:sldChg>
    </pc:docChg>
  </pc:docChgLst>
  <pc:docChgLst>
    <pc:chgData name="Kevin Moreno-Ruiz" userId="4KGU3tm0BVM+uIGL1J0Zyeq6K6/syYx/nQgL3LBR2Iw=" providerId="None" clId="Web-{1EFB5EE6-8208-4601-BFFB-749F9ABA0253}"/>
    <pc:docChg chg="addSld delSld modSld">
      <pc:chgData name="Kevin Moreno-Ruiz" userId="4KGU3tm0BVM+uIGL1J0Zyeq6K6/syYx/nQgL3LBR2Iw=" providerId="None" clId="Web-{1EFB5EE6-8208-4601-BFFB-749F9ABA0253}" dt="2025-07-16T21:43:35.485" v="33"/>
      <pc:docMkLst>
        <pc:docMk/>
      </pc:docMkLst>
      <pc:sldChg chg="modSp add">
        <pc:chgData name="Kevin Moreno-Ruiz" userId="4KGU3tm0BVM+uIGL1J0Zyeq6K6/syYx/nQgL3LBR2Iw=" providerId="None" clId="Web-{1EFB5EE6-8208-4601-BFFB-749F9ABA0253}" dt="2025-07-16T21:20:20.720" v="7" actId="20577"/>
        <pc:sldMkLst>
          <pc:docMk/>
          <pc:sldMk cId="3391222914" sldId="449"/>
        </pc:sldMkLst>
        <pc:spChg chg="mod">
          <ac:chgData name="Kevin Moreno-Ruiz" userId="4KGU3tm0BVM+uIGL1J0Zyeq6K6/syYx/nQgL3LBR2Iw=" providerId="None" clId="Web-{1EFB5EE6-8208-4601-BFFB-749F9ABA0253}" dt="2025-07-16T21:20:20.720" v="7" actId="20577"/>
          <ac:spMkLst>
            <pc:docMk/>
            <pc:sldMk cId="3391222914" sldId="449"/>
            <ac:spMk id="2" creationId="{FFA91EEB-DD65-348B-E57E-DD6FE07DCD46}"/>
          </ac:spMkLst>
        </pc:spChg>
        <pc:spChg chg="mod">
          <ac:chgData name="Kevin Moreno-Ruiz" userId="4KGU3tm0BVM+uIGL1J0Zyeq6K6/syYx/nQgL3LBR2Iw=" providerId="None" clId="Web-{1EFB5EE6-8208-4601-BFFB-749F9ABA0253}" dt="2025-07-16T21:18:48.779" v="1" actId="14100"/>
          <ac:spMkLst>
            <pc:docMk/>
            <pc:sldMk cId="3391222914" sldId="449"/>
            <ac:spMk id="4" creationId="{D3EE3C09-02A2-CDB7-8259-3F066C01EB40}"/>
          </ac:spMkLst>
        </pc:spChg>
      </pc:sldChg>
      <pc:sldChg chg="modSp add">
        <pc:chgData name="Kevin Moreno-Ruiz" userId="4KGU3tm0BVM+uIGL1J0Zyeq6K6/syYx/nQgL3LBR2Iw=" providerId="None" clId="Web-{1EFB5EE6-8208-4601-BFFB-749F9ABA0253}" dt="2025-07-16T21:42:54.281" v="31" actId="20577"/>
        <pc:sldMkLst>
          <pc:docMk/>
          <pc:sldMk cId="350873009" sldId="451"/>
        </pc:sldMkLst>
        <pc:spChg chg="mod">
          <ac:chgData name="Kevin Moreno-Ruiz" userId="4KGU3tm0BVM+uIGL1J0Zyeq6K6/syYx/nQgL3LBR2Iw=" providerId="None" clId="Web-{1EFB5EE6-8208-4601-BFFB-749F9ABA0253}" dt="2025-07-16T21:42:54.281" v="31" actId="20577"/>
          <ac:spMkLst>
            <pc:docMk/>
            <pc:sldMk cId="350873009" sldId="451"/>
            <ac:spMk id="4" creationId="{AAE1808B-2F64-ADF2-5277-C59DA3924F4D}"/>
          </ac:spMkLst>
        </pc:spChg>
      </pc:sldChg>
      <pc:sldChg chg="add del replId">
        <pc:chgData name="Kevin Moreno-Ruiz" userId="4KGU3tm0BVM+uIGL1J0Zyeq6K6/syYx/nQgL3LBR2Iw=" providerId="None" clId="Web-{1EFB5EE6-8208-4601-BFFB-749F9ABA0253}" dt="2025-07-16T21:43:35.485" v="33"/>
        <pc:sldMkLst>
          <pc:docMk/>
          <pc:sldMk cId="185150136" sldId="452"/>
        </pc:sldMkLst>
      </pc:sldChg>
    </pc:docChg>
  </pc:docChgLst>
  <pc:docChgLst>
    <pc:chgData name="Alexander Perez" userId="D2Mr0Ro6NDZPycZ/METlaV+8edwkcURyc6k3E4Deb3k=" providerId="None" clId="Web-{9310989C-E31A-4C1D-BF01-2FBE8D7B2FF5}"/>
    <pc:docChg chg="modSld">
      <pc:chgData name="Alexander Perez" userId="D2Mr0Ro6NDZPycZ/METlaV+8edwkcURyc6k3E4Deb3k=" providerId="None" clId="Web-{9310989C-E31A-4C1D-BF01-2FBE8D7B2FF5}" dt="2025-01-31T00:55:29.724" v="48" actId="20577"/>
      <pc:docMkLst>
        <pc:docMk/>
      </pc:docMkLst>
      <pc:sldChg chg="modSp">
        <pc:chgData name="Alexander Perez" userId="D2Mr0Ro6NDZPycZ/METlaV+8edwkcURyc6k3E4Deb3k=" providerId="None" clId="Web-{9310989C-E31A-4C1D-BF01-2FBE8D7B2FF5}" dt="2025-01-31T00:45:46.719" v="6" actId="20577"/>
        <pc:sldMkLst>
          <pc:docMk/>
          <pc:sldMk cId="1997451901" sldId="312"/>
        </pc:sldMkLst>
      </pc:sldChg>
      <pc:sldChg chg="modSp">
        <pc:chgData name="Alexander Perez" userId="D2Mr0Ro6NDZPycZ/METlaV+8edwkcURyc6k3E4Deb3k=" providerId="None" clId="Web-{9310989C-E31A-4C1D-BF01-2FBE8D7B2FF5}" dt="2025-01-31T00:55:29.724" v="48" actId="20577"/>
        <pc:sldMkLst>
          <pc:docMk/>
          <pc:sldMk cId="1409218963" sldId="337"/>
        </pc:sldMkLst>
      </pc:sldChg>
    </pc:docChg>
  </pc:docChgLst>
  <pc:docChgLst>
    <pc:chgData name="David Hoehler" userId="R816/CABlX52h8Ru6LocHKdo4kyu5/YtEvCxJLSmtFY=" providerId="None" clId="Web-{15B78938-13B6-4277-AB21-927A07D674C1}"/>
    <pc:docChg chg="modSld sldOrd">
      <pc:chgData name="David Hoehler" userId="R816/CABlX52h8Ru6LocHKdo4kyu5/YtEvCxJLSmtFY=" providerId="None" clId="Web-{15B78938-13B6-4277-AB21-927A07D674C1}" dt="2025-07-17T15:44:04.469" v="55" actId="20577"/>
      <pc:docMkLst>
        <pc:docMk/>
      </pc:docMkLst>
      <pc:sldChg chg="addSp modSp">
        <pc:chgData name="David Hoehler" userId="R816/CABlX52h8Ru6LocHKdo4kyu5/YtEvCxJLSmtFY=" providerId="None" clId="Web-{15B78938-13B6-4277-AB21-927A07D674C1}" dt="2025-07-17T15:44:04.469" v="55" actId="20577"/>
        <pc:sldMkLst>
          <pc:docMk/>
          <pc:sldMk cId="1890404318" sldId="440"/>
        </pc:sldMkLst>
        <pc:spChg chg="mod">
          <ac:chgData name="David Hoehler" userId="R816/CABlX52h8Ru6LocHKdo4kyu5/YtEvCxJLSmtFY=" providerId="None" clId="Web-{15B78938-13B6-4277-AB21-927A07D674C1}" dt="2025-07-17T14:52:22.374" v="1" actId="20577"/>
          <ac:spMkLst>
            <pc:docMk/>
            <pc:sldMk cId="1890404318" sldId="440"/>
            <ac:spMk id="4" creationId="{33C5EFD3-953A-32F2-94B7-46DB9274BFB0}"/>
          </ac:spMkLst>
        </pc:spChg>
        <pc:spChg chg="add mod">
          <ac:chgData name="David Hoehler" userId="R816/CABlX52h8Ru6LocHKdo4kyu5/YtEvCxJLSmtFY=" providerId="None" clId="Web-{15B78938-13B6-4277-AB21-927A07D674C1}" dt="2025-07-17T15:38:44.167" v="21" actId="20577"/>
          <ac:spMkLst>
            <pc:docMk/>
            <pc:sldMk cId="1890404318" sldId="440"/>
            <ac:spMk id="13" creationId="{A0DBC42B-4170-5E7A-0945-50EDE05A1036}"/>
          </ac:spMkLst>
        </pc:spChg>
        <pc:graphicFrameChg chg="add mod modGraphic">
          <ac:chgData name="David Hoehler" userId="R816/CABlX52h8Ru6LocHKdo4kyu5/YtEvCxJLSmtFY=" providerId="None" clId="Web-{15B78938-13B6-4277-AB21-927A07D674C1}" dt="2025-07-17T15:44:04.469" v="55" actId="20577"/>
          <ac:graphicFrameMkLst>
            <pc:docMk/>
            <pc:sldMk cId="1890404318" sldId="440"/>
            <ac:graphicFrameMk id="14" creationId="{3BE8B35E-39DD-19FD-4DB6-AC1438B11625}"/>
          </ac:graphicFrameMkLst>
        </pc:graphicFrameChg>
      </pc:sldChg>
      <pc:sldChg chg="ord">
        <pc:chgData name="David Hoehler" userId="R816/CABlX52h8Ru6LocHKdo4kyu5/YtEvCxJLSmtFY=" providerId="None" clId="Web-{15B78938-13B6-4277-AB21-927A07D674C1}" dt="2025-07-17T15:35:51.212" v="3"/>
        <pc:sldMkLst>
          <pc:docMk/>
          <pc:sldMk cId="3890253183" sldId="442"/>
        </pc:sldMkLst>
      </pc:sldChg>
      <pc:sldChg chg="modSp">
        <pc:chgData name="David Hoehler" userId="R816/CABlX52h8Ru6LocHKdo4kyu5/YtEvCxJLSmtFY=" providerId="None" clId="Web-{15B78938-13B6-4277-AB21-927A07D674C1}" dt="2025-07-17T15:37:21.026" v="5" actId="1076"/>
        <pc:sldMkLst>
          <pc:docMk/>
          <pc:sldMk cId="1934203006" sldId="456"/>
        </pc:sldMkLst>
        <pc:spChg chg="mod">
          <ac:chgData name="David Hoehler" userId="R816/CABlX52h8Ru6LocHKdo4kyu5/YtEvCxJLSmtFY=" providerId="None" clId="Web-{15B78938-13B6-4277-AB21-927A07D674C1}" dt="2025-07-17T15:37:21.026" v="5" actId="1076"/>
          <ac:spMkLst>
            <pc:docMk/>
            <pc:sldMk cId="1934203006" sldId="456"/>
            <ac:spMk id="4" creationId="{81F98F97-FD84-8170-677C-721A9DA78C46}"/>
          </ac:spMkLst>
        </pc:spChg>
      </pc:sldChg>
    </pc:docChg>
  </pc:docChgLst>
  <pc:docChgLst>
    <pc:chgData name="kyle chun" userId="18hVn5rHKKf6P/kE2DpzNzREbziXGVdOmdxQ1gXY4+0=" providerId="None" clId="Web-{7B837F60-A96A-45E6-A6C0-15BE29DAEAF3}"/>
    <pc:docChg chg="modSld">
      <pc:chgData name="kyle chun" userId="18hVn5rHKKf6P/kE2DpzNzREbziXGVdOmdxQ1gXY4+0=" providerId="None" clId="Web-{7B837F60-A96A-45E6-A6C0-15BE29DAEAF3}" dt="2025-01-29T23:32:08.639" v="184"/>
      <pc:docMkLst>
        <pc:docMk/>
      </pc:docMkLst>
      <pc:sldChg chg="modSp">
        <pc:chgData name="kyle chun" userId="18hVn5rHKKf6P/kE2DpzNzREbziXGVdOmdxQ1gXY4+0=" providerId="None" clId="Web-{7B837F60-A96A-45E6-A6C0-15BE29DAEAF3}" dt="2025-01-29T23:23:08.339" v="167" actId="20577"/>
        <pc:sldMkLst>
          <pc:docMk/>
          <pc:sldMk cId="3189559918" sldId="317"/>
        </pc:sldMkLst>
      </pc:sldChg>
      <pc:sldChg chg="addSp modSp">
        <pc:chgData name="kyle chun" userId="18hVn5rHKKf6P/kE2DpzNzREbziXGVdOmdxQ1gXY4+0=" providerId="None" clId="Web-{7B837F60-A96A-45E6-A6C0-15BE29DAEAF3}" dt="2025-01-29T23:28:49.679" v="183"/>
        <pc:sldMkLst>
          <pc:docMk/>
          <pc:sldMk cId="2621157201" sldId="330"/>
        </pc:sldMkLst>
      </pc:sldChg>
      <pc:sldChg chg="addSp delSp modSp">
        <pc:chgData name="kyle chun" userId="18hVn5rHKKf6P/kE2DpzNzREbziXGVdOmdxQ1gXY4+0=" providerId="None" clId="Web-{7B837F60-A96A-45E6-A6C0-15BE29DAEAF3}" dt="2025-01-29T23:32:08.639" v="184"/>
        <pc:sldMkLst>
          <pc:docMk/>
          <pc:sldMk cId="3157658116" sldId="333"/>
        </pc:sldMkLst>
      </pc:sldChg>
    </pc:docChg>
  </pc:docChgLst>
  <pc:docChgLst>
    <pc:chgData name="Yael Andujar" userId="nNfDfUVKbhQXicRLqY045i1ujKE30C98sPl/qpGX4Z8=" providerId="None" clId="Web-{C2C04252-85FC-4330-8587-0C8840122DE0}"/>
    <pc:docChg chg="modSld">
      <pc:chgData name="Yael Andujar" userId="nNfDfUVKbhQXicRLqY045i1ujKE30C98sPl/qpGX4Z8=" providerId="None" clId="Web-{C2C04252-85FC-4330-8587-0C8840122DE0}" dt="2025-01-30T01:23:09.760" v="335" actId="1076"/>
      <pc:docMkLst>
        <pc:docMk/>
      </pc:docMkLst>
      <pc:sldChg chg="modSp">
        <pc:chgData name="Yael Andujar" userId="nNfDfUVKbhQXicRLqY045i1ujKE30C98sPl/qpGX4Z8=" providerId="None" clId="Web-{C2C04252-85FC-4330-8587-0C8840122DE0}" dt="2025-01-30T01:03:24.189" v="98" actId="20577"/>
        <pc:sldMkLst>
          <pc:docMk/>
          <pc:sldMk cId="879818813" sldId="320"/>
        </pc:sldMkLst>
      </pc:sldChg>
      <pc:sldChg chg="modSp">
        <pc:chgData name="Yael Andujar" userId="nNfDfUVKbhQXicRLqY045i1ujKE30C98sPl/qpGX4Z8=" providerId="None" clId="Web-{C2C04252-85FC-4330-8587-0C8840122DE0}" dt="2025-01-30T01:03:02.032" v="69" actId="20577"/>
        <pc:sldMkLst>
          <pc:docMk/>
          <pc:sldMk cId="2452853755" sldId="321"/>
        </pc:sldMkLst>
      </pc:sldChg>
      <pc:sldChg chg="addSp modSp">
        <pc:chgData name="Yael Andujar" userId="nNfDfUVKbhQXicRLqY045i1ujKE30C98sPl/qpGX4Z8=" providerId="None" clId="Web-{C2C04252-85FC-4330-8587-0C8840122DE0}" dt="2025-01-30T01:09:39.217" v="229" actId="20577"/>
        <pc:sldMkLst>
          <pc:docMk/>
          <pc:sldMk cId="1378729365" sldId="322"/>
        </pc:sldMkLst>
      </pc:sldChg>
      <pc:sldChg chg="addSp delSp modSp">
        <pc:chgData name="Yael Andujar" userId="nNfDfUVKbhQXicRLqY045i1ujKE30C98sPl/qpGX4Z8=" providerId="None" clId="Web-{C2C04252-85FC-4330-8587-0C8840122DE0}" dt="2025-01-30T01:23:09.760" v="335" actId="1076"/>
        <pc:sldMkLst>
          <pc:docMk/>
          <pc:sldMk cId="3939907143" sldId="323"/>
        </pc:sldMkLst>
      </pc:sldChg>
      <pc:sldChg chg="delSp">
        <pc:chgData name="Yael Andujar" userId="nNfDfUVKbhQXicRLqY045i1ujKE30C98sPl/qpGX4Z8=" providerId="None" clId="Web-{C2C04252-85FC-4330-8587-0C8840122DE0}" dt="2025-01-30T01:02:51.672" v="46"/>
        <pc:sldMkLst>
          <pc:docMk/>
          <pc:sldMk cId="559266877" sldId="324"/>
        </pc:sldMkLst>
      </pc:sldChg>
      <pc:sldChg chg="modSp">
        <pc:chgData name="Yael Andujar" userId="nNfDfUVKbhQXicRLqY045i1ujKE30C98sPl/qpGX4Z8=" providerId="None" clId="Web-{C2C04252-85FC-4330-8587-0C8840122DE0}" dt="2025-01-30T01:03:37.049" v="100" actId="20577"/>
        <pc:sldMkLst>
          <pc:docMk/>
          <pc:sldMk cId="2704655345" sldId="325"/>
        </pc:sldMkLst>
      </pc:sldChg>
    </pc:docChg>
  </pc:docChgLst>
  <pc:docChgLst>
    <pc:chgData name="kyle chun" userId="18hVn5rHKKf6P/kE2DpzNzREbziXGVdOmdxQ1gXY4+0=" providerId="None" clId="Web-{BE478944-7588-454D-98D4-B9693693A6B6}"/>
    <pc:docChg chg="modSld">
      <pc:chgData name="kyle chun" userId="18hVn5rHKKf6P/kE2DpzNzREbziXGVdOmdxQ1gXY4+0=" providerId="None" clId="Web-{BE478944-7588-454D-98D4-B9693693A6B6}" dt="2025-01-29T21:28:53.988" v="120"/>
      <pc:docMkLst>
        <pc:docMk/>
      </pc:docMkLst>
      <pc:sldChg chg="addSp delSp modSp">
        <pc:chgData name="kyle chun" userId="18hVn5rHKKf6P/kE2DpzNzREbziXGVdOmdxQ1gXY4+0=" providerId="None" clId="Web-{BE478944-7588-454D-98D4-B9693693A6B6}" dt="2025-01-29T21:28:07.174" v="114" actId="14100"/>
        <pc:sldMkLst>
          <pc:docMk/>
          <pc:sldMk cId="3366917312" sldId="292"/>
        </pc:sldMkLst>
      </pc:sldChg>
      <pc:sldChg chg="addSp delSp modSp">
        <pc:chgData name="kyle chun" userId="18hVn5rHKKf6P/kE2DpzNzREbziXGVdOmdxQ1gXY4+0=" providerId="None" clId="Web-{BE478944-7588-454D-98D4-B9693693A6B6}" dt="2025-01-29T21:28:11.018" v="115"/>
        <pc:sldMkLst>
          <pc:docMk/>
          <pc:sldMk cId="3157658116" sldId="333"/>
        </pc:sldMkLst>
      </pc:sldChg>
      <pc:sldChg chg="addSp delSp modSp">
        <pc:chgData name="kyle chun" userId="18hVn5rHKKf6P/kE2DpzNzREbziXGVdOmdxQ1gXY4+0=" providerId="None" clId="Web-{BE478944-7588-454D-98D4-B9693693A6B6}" dt="2025-01-29T21:28:53.988" v="120"/>
        <pc:sldMkLst>
          <pc:docMk/>
          <pc:sldMk cId="1363775933" sldId="335"/>
        </pc:sldMkLst>
      </pc:sldChg>
    </pc:docChg>
  </pc:docChgLst>
  <pc:docChgLst>
    <pc:chgData name="kyle chun" userId="18hVn5rHKKf6P/kE2DpzNzREbziXGVdOmdxQ1gXY4+0=" providerId="None" clId="Web-{F7F55E2E-08AB-48B7-A01B-059CF6070098}"/>
    <pc:docChg chg="modSld">
      <pc:chgData name="kyle chun" userId="18hVn5rHKKf6P/kE2DpzNzREbziXGVdOmdxQ1gXY4+0=" providerId="None" clId="Web-{F7F55E2E-08AB-48B7-A01B-059CF6070098}" dt="2025-01-30T04:47:26.273" v="7"/>
      <pc:docMkLst>
        <pc:docMk/>
      </pc:docMkLst>
      <pc:sldChg chg="addSp delSp modSp">
        <pc:chgData name="kyle chun" userId="18hVn5rHKKf6P/kE2DpzNzREbziXGVdOmdxQ1gXY4+0=" providerId="None" clId="Web-{F7F55E2E-08AB-48B7-A01B-059CF6070098}" dt="2025-01-30T04:47:26.273" v="7"/>
        <pc:sldMkLst>
          <pc:docMk/>
          <pc:sldMk cId="1386084234" sldId="304"/>
        </pc:sldMkLst>
      </pc:sldChg>
    </pc:docChg>
  </pc:docChgLst>
  <pc:docChgLst>
    <pc:chgData name="David Hoehler" userId="R816/CABlX52h8Ru6LocHKdo4kyu5/YtEvCxJLSmtFY=" providerId="None" clId="Web-{295D4F2B-7086-4BAE-8655-F19F8574ECA7}"/>
    <pc:docChg chg="addSld delSld modSld sldOrd">
      <pc:chgData name="David Hoehler" userId="R816/CABlX52h8Ru6LocHKdo4kyu5/YtEvCxJLSmtFY=" providerId="None" clId="Web-{295D4F2B-7086-4BAE-8655-F19F8574ECA7}" dt="2025-07-17T22:22:55.061" v="1383" actId="20577"/>
      <pc:docMkLst>
        <pc:docMk/>
      </pc:docMkLst>
      <pc:sldChg chg="modSp">
        <pc:chgData name="David Hoehler" userId="R816/CABlX52h8Ru6LocHKdo4kyu5/YtEvCxJLSmtFY=" providerId="None" clId="Web-{295D4F2B-7086-4BAE-8655-F19F8574ECA7}" dt="2025-07-17T20:39:14.412" v="109" actId="20577"/>
        <pc:sldMkLst>
          <pc:docMk/>
          <pc:sldMk cId="1064593687" sldId="434"/>
        </pc:sldMkLst>
        <pc:spChg chg="mod">
          <ac:chgData name="David Hoehler" userId="R816/CABlX52h8Ru6LocHKdo4kyu5/YtEvCxJLSmtFY=" providerId="None" clId="Web-{295D4F2B-7086-4BAE-8655-F19F8574ECA7}" dt="2025-07-17T20:39:14.412" v="109" actId="20577"/>
          <ac:spMkLst>
            <pc:docMk/>
            <pc:sldMk cId="1064593687" sldId="434"/>
            <ac:spMk id="5" creationId="{63A62278-B2CD-4654-7220-F02AD051FE43}"/>
          </ac:spMkLst>
        </pc:spChg>
      </pc:sldChg>
      <pc:sldChg chg="modSp">
        <pc:chgData name="David Hoehler" userId="R816/CABlX52h8Ru6LocHKdo4kyu5/YtEvCxJLSmtFY=" providerId="None" clId="Web-{295D4F2B-7086-4BAE-8655-F19F8574ECA7}" dt="2025-07-17T18:32:14.237" v="23" actId="20577"/>
        <pc:sldMkLst>
          <pc:docMk/>
          <pc:sldMk cId="1890404318" sldId="440"/>
        </pc:sldMkLst>
        <pc:graphicFrameChg chg="modGraphic">
          <ac:chgData name="David Hoehler" userId="R816/CABlX52h8Ru6LocHKdo4kyu5/YtEvCxJLSmtFY=" providerId="None" clId="Web-{295D4F2B-7086-4BAE-8655-F19F8574ECA7}" dt="2025-07-17T18:32:14.237" v="23" actId="20577"/>
          <ac:graphicFrameMkLst>
            <pc:docMk/>
            <pc:sldMk cId="1890404318" sldId="440"/>
            <ac:graphicFrameMk id="14" creationId="{3BE8B35E-39DD-19FD-4DB6-AC1438B11625}"/>
          </ac:graphicFrameMkLst>
        </pc:graphicFrameChg>
      </pc:sldChg>
      <pc:sldChg chg="addSp delSp modSp add del">
        <pc:chgData name="David Hoehler" userId="R816/CABlX52h8Ru6LocHKdo4kyu5/YtEvCxJLSmtFY=" providerId="None" clId="Web-{295D4F2B-7086-4BAE-8655-F19F8574ECA7}" dt="2025-07-17T19:01:02.085" v="54"/>
        <pc:sldMkLst>
          <pc:docMk/>
          <pc:sldMk cId="1977908024" sldId="441"/>
        </pc:sldMkLst>
        <pc:spChg chg="del">
          <ac:chgData name="David Hoehler" userId="R816/CABlX52h8Ru6LocHKdo4kyu5/YtEvCxJLSmtFY=" providerId="None" clId="Web-{295D4F2B-7086-4BAE-8655-F19F8574ECA7}" dt="2025-07-17T18:30:12.853" v="0"/>
          <ac:spMkLst>
            <pc:docMk/>
            <pc:sldMk cId="1977908024" sldId="441"/>
            <ac:spMk id="6" creationId="{7E300FC0-8AC3-9808-B909-09173D3E38AC}"/>
          </ac:spMkLst>
        </pc:spChg>
        <pc:picChg chg="del mod">
          <ac:chgData name="David Hoehler" userId="R816/CABlX52h8Ru6LocHKdo4kyu5/YtEvCxJLSmtFY=" providerId="None" clId="Web-{295D4F2B-7086-4BAE-8655-F19F8574ECA7}" dt="2025-07-17T18:38:32.480" v="24"/>
          <ac:picMkLst>
            <pc:docMk/>
            <pc:sldMk cId="1977908024" sldId="441"/>
            <ac:picMk id="7" creationId="{62B38660-B135-E171-10E0-9E37DCF774E6}"/>
          </ac:picMkLst>
        </pc:picChg>
        <pc:picChg chg="add del mod ord">
          <ac:chgData name="David Hoehler" userId="R816/CABlX52h8Ru6LocHKdo4kyu5/YtEvCxJLSmtFY=" providerId="None" clId="Web-{295D4F2B-7086-4BAE-8655-F19F8574ECA7}" dt="2025-07-17T18:57:00.382" v="33"/>
          <ac:picMkLst>
            <pc:docMk/>
            <pc:sldMk cId="1977908024" sldId="441"/>
            <ac:picMk id="15" creationId="{3657B8EB-8914-E61F-9AD1-819F96A4DAC5}"/>
          </ac:picMkLst>
        </pc:picChg>
        <pc:picChg chg="add mod ord">
          <ac:chgData name="David Hoehler" userId="R816/CABlX52h8Ru6LocHKdo4kyu5/YtEvCxJLSmtFY=" providerId="None" clId="Web-{295D4F2B-7086-4BAE-8655-F19F8574ECA7}" dt="2025-07-17T18:57:17.211" v="39" actId="1076"/>
          <ac:picMkLst>
            <pc:docMk/>
            <pc:sldMk cId="1977908024" sldId="441"/>
            <ac:picMk id="16" creationId="{F0F5E657-92AA-9F99-16A2-E1FB0B383378}"/>
          </ac:picMkLst>
        </pc:picChg>
      </pc:sldChg>
      <pc:sldChg chg="addSp modSp">
        <pc:chgData name="David Hoehler" userId="R816/CABlX52h8Ru6LocHKdo4kyu5/YtEvCxJLSmtFY=" providerId="None" clId="Web-{295D4F2B-7086-4BAE-8655-F19F8574ECA7}" dt="2025-07-17T22:10:26.999" v="1148" actId="20577"/>
        <pc:sldMkLst>
          <pc:docMk/>
          <pc:sldMk cId="3890253183" sldId="442"/>
        </pc:sldMkLst>
        <pc:spChg chg="add mod">
          <ac:chgData name="David Hoehler" userId="R816/CABlX52h8Ru6LocHKdo4kyu5/YtEvCxJLSmtFY=" providerId="None" clId="Web-{295D4F2B-7086-4BAE-8655-F19F8574ECA7}" dt="2025-07-17T22:10:26.999" v="1148" actId="20577"/>
          <ac:spMkLst>
            <pc:docMk/>
            <pc:sldMk cId="3890253183" sldId="442"/>
            <ac:spMk id="7" creationId="{60BABF22-E4A5-EAF4-D067-A2E727828688}"/>
          </ac:spMkLst>
        </pc:spChg>
      </pc:sldChg>
      <pc:sldChg chg="del">
        <pc:chgData name="David Hoehler" userId="R816/CABlX52h8Ru6LocHKdo4kyu5/YtEvCxJLSmtFY=" providerId="None" clId="Web-{295D4F2B-7086-4BAE-8655-F19F8574ECA7}" dt="2025-07-17T20:45:06.112" v="110"/>
        <pc:sldMkLst>
          <pc:docMk/>
          <pc:sldMk cId="3681263237" sldId="443"/>
        </pc:sldMkLst>
      </pc:sldChg>
      <pc:sldChg chg="addSp modSp">
        <pc:chgData name="David Hoehler" userId="R816/CABlX52h8Ru6LocHKdo4kyu5/YtEvCxJLSmtFY=" providerId="None" clId="Web-{295D4F2B-7086-4BAE-8655-F19F8574ECA7}" dt="2025-07-17T22:07:04.479" v="1022" actId="1076"/>
        <pc:sldMkLst>
          <pc:docMk/>
          <pc:sldMk cId="1929756181" sldId="444"/>
        </pc:sldMkLst>
        <pc:spChg chg="mod">
          <ac:chgData name="David Hoehler" userId="R816/CABlX52h8Ru6LocHKdo4kyu5/YtEvCxJLSmtFY=" providerId="None" clId="Web-{295D4F2B-7086-4BAE-8655-F19F8574ECA7}" dt="2025-07-17T21:36:44.019" v="489" actId="20577"/>
          <ac:spMkLst>
            <pc:docMk/>
            <pc:sldMk cId="1929756181" sldId="444"/>
            <ac:spMk id="2" creationId="{A1AB5B91-F339-1426-204D-A7F376150764}"/>
          </ac:spMkLst>
        </pc:spChg>
        <pc:spChg chg="mod">
          <ac:chgData name="David Hoehler" userId="R816/CABlX52h8Ru6LocHKdo4kyu5/YtEvCxJLSmtFY=" providerId="None" clId="Web-{295D4F2B-7086-4BAE-8655-F19F8574ECA7}" dt="2025-07-17T21:39:19.928" v="567" actId="1076"/>
          <ac:spMkLst>
            <pc:docMk/>
            <pc:sldMk cId="1929756181" sldId="444"/>
            <ac:spMk id="4" creationId="{C9C23B07-DC07-5D2E-0710-99D722102F84}"/>
          </ac:spMkLst>
        </pc:spChg>
        <pc:spChg chg="add mod">
          <ac:chgData name="David Hoehler" userId="R816/CABlX52h8Ru6LocHKdo4kyu5/YtEvCxJLSmtFY=" providerId="None" clId="Web-{295D4F2B-7086-4BAE-8655-F19F8574ECA7}" dt="2025-07-17T22:06:48.588" v="1020" actId="20577"/>
          <ac:spMkLst>
            <pc:docMk/>
            <pc:sldMk cId="1929756181" sldId="444"/>
            <ac:spMk id="13" creationId="{9228642E-2DF7-A004-95EA-D1177FCF14B5}"/>
          </ac:spMkLst>
        </pc:spChg>
        <pc:picChg chg="mod modCrop">
          <ac:chgData name="David Hoehler" userId="R816/CABlX52h8Ru6LocHKdo4kyu5/YtEvCxJLSmtFY=" providerId="None" clId="Web-{295D4F2B-7086-4BAE-8655-F19F8574ECA7}" dt="2025-07-17T22:07:04.479" v="1022" actId="1076"/>
          <ac:picMkLst>
            <pc:docMk/>
            <pc:sldMk cId="1929756181" sldId="444"/>
            <ac:picMk id="7" creationId="{1ED0E900-6F8C-F5C6-4FD2-1C1CAE4C1FF9}"/>
          </ac:picMkLst>
        </pc:picChg>
      </pc:sldChg>
      <pc:sldChg chg="addSp delSp modSp ord">
        <pc:chgData name="David Hoehler" userId="R816/CABlX52h8Ru6LocHKdo4kyu5/YtEvCxJLSmtFY=" providerId="None" clId="Web-{295D4F2B-7086-4BAE-8655-F19F8574ECA7}" dt="2025-07-17T22:03:58.131" v="1010"/>
        <pc:sldMkLst>
          <pc:docMk/>
          <pc:sldMk cId="898511052" sldId="448"/>
        </pc:sldMkLst>
        <pc:spChg chg="del">
          <ac:chgData name="David Hoehler" userId="R816/CABlX52h8Ru6LocHKdo4kyu5/YtEvCxJLSmtFY=" providerId="None" clId="Web-{295D4F2B-7086-4BAE-8655-F19F8574ECA7}" dt="2025-07-17T19:59:11.180" v="101"/>
          <ac:spMkLst>
            <pc:docMk/>
            <pc:sldMk cId="898511052" sldId="448"/>
            <ac:spMk id="4" creationId="{7D638A93-D650-B9CB-B8A6-39274256435E}"/>
          </ac:spMkLst>
        </pc:spChg>
        <pc:spChg chg="add del mod">
          <ac:chgData name="David Hoehler" userId="R816/CABlX52h8Ru6LocHKdo4kyu5/YtEvCxJLSmtFY=" providerId="None" clId="Web-{295D4F2B-7086-4BAE-8655-F19F8574ECA7}" dt="2025-07-17T21:44:16.888" v="761"/>
          <ac:spMkLst>
            <pc:docMk/>
            <pc:sldMk cId="898511052" sldId="448"/>
            <ac:spMk id="7" creationId="{83652A10-DDAC-E01F-BE80-D273EBD5235C}"/>
          </ac:spMkLst>
        </pc:spChg>
        <pc:spChg chg="add del mod">
          <ac:chgData name="David Hoehler" userId="R816/CABlX52h8Ru6LocHKdo4kyu5/YtEvCxJLSmtFY=" providerId="None" clId="Web-{295D4F2B-7086-4BAE-8655-F19F8574ECA7}" dt="2025-07-17T21:44:02.606" v="757"/>
          <ac:spMkLst>
            <pc:docMk/>
            <pc:sldMk cId="898511052" sldId="448"/>
            <ac:spMk id="13" creationId="{AC883E41-3750-345D-B048-3103ADDBA7CF}"/>
          </ac:spMkLst>
        </pc:spChg>
        <pc:spChg chg="add del">
          <ac:chgData name="David Hoehler" userId="R816/CABlX52h8Ru6LocHKdo4kyu5/YtEvCxJLSmtFY=" providerId="None" clId="Web-{295D4F2B-7086-4BAE-8655-F19F8574ECA7}" dt="2025-07-17T21:44:05.091" v="759"/>
          <ac:spMkLst>
            <pc:docMk/>
            <pc:sldMk cId="898511052" sldId="448"/>
            <ac:spMk id="16" creationId="{B17A152A-3901-BB08-84F9-9E36B75E120B}"/>
          </ac:spMkLst>
        </pc:spChg>
        <pc:spChg chg="add mod">
          <ac:chgData name="David Hoehler" userId="R816/CABlX52h8Ru6LocHKdo4kyu5/YtEvCxJLSmtFY=" providerId="None" clId="Web-{295D4F2B-7086-4BAE-8655-F19F8574ECA7}" dt="2025-07-17T22:03:58.131" v="1010"/>
          <ac:spMkLst>
            <pc:docMk/>
            <pc:sldMk cId="898511052" sldId="448"/>
            <ac:spMk id="18" creationId="{8C70F3FC-EF3C-7C92-50EA-E407C4C6669F}"/>
          </ac:spMkLst>
        </pc:spChg>
        <pc:picChg chg="add mod ord">
          <ac:chgData name="David Hoehler" userId="R816/CABlX52h8Ru6LocHKdo4kyu5/YtEvCxJLSmtFY=" providerId="None" clId="Web-{295D4F2B-7086-4BAE-8655-F19F8574ECA7}" dt="2025-07-17T19:59:34.540" v="104" actId="1076"/>
          <ac:picMkLst>
            <pc:docMk/>
            <pc:sldMk cId="898511052" sldId="448"/>
            <ac:picMk id="14" creationId="{25772E61-54FD-6A38-9D57-887469E35EF0}"/>
          </ac:picMkLst>
        </pc:picChg>
        <pc:picChg chg="add del mod">
          <ac:chgData name="David Hoehler" userId="R816/CABlX52h8Ru6LocHKdo4kyu5/YtEvCxJLSmtFY=" providerId="None" clId="Web-{295D4F2B-7086-4BAE-8655-F19F8574ECA7}" dt="2025-07-17T21:58:03.999" v="863"/>
          <ac:picMkLst>
            <pc:docMk/>
            <pc:sldMk cId="898511052" sldId="448"/>
            <ac:picMk id="19" creationId="{89199AE5-B814-D319-B58E-844D2F3D05C5}"/>
          </ac:picMkLst>
        </pc:picChg>
        <pc:picChg chg="add del mod">
          <ac:chgData name="David Hoehler" userId="R816/CABlX52h8Ru6LocHKdo4kyu5/YtEvCxJLSmtFY=" providerId="None" clId="Web-{295D4F2B-7086-4BAE-8655-F19F8574ECA7}" dt="2025-07-17T21:58:08.124" v="865"/>
          <ac:picMkLst>
            <pc:docMk/>
            <pc:sldMk cId="898511052" sldId="448"/>
            <ac:picMk id="20" creationId="{9C8D322F-8190-CE19-C273-776869956F9A}"/>
          </ac:picMkLst>
        </pc:picChg>
        <pc:picChg chg="add mod">
          <ac:chgData name="David Hoehler" userId="R816/CABlX52h8Ru6LocHKdo4kyu5/YtEvCxJLSmtFY=" providerId="None" clId="Web-{295D4F2B-7086-4BAE-8655-F19F8574ECA7}" dt="2025-07-17T21:59:15.500" v="868" actId="1076"/>
          <ac:picMkLst>
            <pc:docMk/>
            <pc:sldMk cId="898511052" sldId="448"/>
            <ac:picMk id="21" creationId="{C067236C-C156-645F-CD70-7A051D517481}"/>
          </ac:picMkLst>
        </pc:picChg>
        <pc:picChg chg="add del mod">
          <ac:chgData name="David Hoehler" userId="R816/CABlX52h8Ru6LocHKdo4kyu5/YtEvCxJLSmtFY=" providerId="None" clId="Web-{295D4F2B-7086-4BAE-8655-F19F8574ECA7}" dt="2025-07-17T22:03:14.443" v="961"/>
          <ac:picMkLst>
            <pc:docMk/>
            <pc:sldMk cId="898511052" sldId="448"/>
            <ac:picMk id="22" creationId="{8C7CF57E-C40F-72A0-B751-22BDC1C8661D}"/>
          </ac:picMkLst>
        </pc:picChg>
        <pc:picChg chg="add mod">
          <ac:chgData name="David Hoehler" userId="R816/CABlX52h8Ru6LocHKdo4kyu5/YtEvCxJLSmtFY=" providerId="None" clId="Web-{295D4F2B-7086-4BAE-8655-F19F8574ECA7}" dt="2025-07-17T22:03:20.583" v="964" actId="1076"/>
          <ac:picMkLst>
            <pc:docMk/>
            <pc:sldMk cId="898511052" sldId="448"/>
            <ac:picMk id="23" creationId="{8D17ED7A-DF01-7B2F-CE52-D17A8CBC79DD}"/>
          </ac:picMkLst>
        </pc:picChg>
      </pc:sldChg>
      <pc:sldChg chg="addSp delSp modSp add replId">
        <pc:chgData name="David Hoehler" userId="R816/CABlX52h8Ru6LocHKdo4kyu5/YtEvCxJLSmtFY=" providerId="None" clId="Web-{295D4F2B-7086-4BAE-8655-F19F8574ECA7}" dt="2025-07-17T19:11:11.641" v="96"/>
        <pc:sldMkLst>
          <pc:docMk/>
          <pc:sldMk cId="2724095320" sldId="457"/>
        </pc:sldMkLst>
        <pc:picChg chg="add del mod ord modCrop">
          <ac:chgData name="David Hoehler" userId="R816/CABlX52h8Ru6LocHKdo4kyu5/YtEvCxJLSmtFY=" providerId="None" clId="Web-{295D4F2B-7086-4BAE-8655-F19F8574ECA7}" dt="2025-07-17T19:08:13.207" v="76"/>
          <ac:picMkLst>
            <pc:docMk/>
            <pc:sldMk cId="2724095320" sldId="457"/>
            <ac:picMk id="4" creationId="{7B383193-4DA7-71CC-9159-1D1A9E64AD90}"/>
          </ac:picMkLst>
        </pc:picChg>
        <pc:picChg chg="add mod ord modCrop">
          <ac:chgData name="David Hoehler" userId="R816/CABlX52h8Ru6LocHKdo4kyu5/YtEvCxJLSmtFY=" providerId="None" clId="Web-{295D4F2B-7086-4BAE-8655-F19F8574ECA7}" dt="2025-07-17T19:11:11.641" v="96"/>
          <ac:picMkLst>
            <pc:docMk/>
            <pc:sldMk cId="2724095320" sldId="457"/>
            <ac:picMk id="5" creationId="{4C1CAFE0-60AA-33D1-A922-0D9C830CF38B}"/>
          </ac:picMkLst>
        </pc:picChg>
        <pc:picChg chg="del">
          <ac:chgData name="David Hoehler" userId="R816/CABlX52h8Ru6LocHKdo4kyu5/YtEvCxJLSmtFY=" providerId="None" clId="Web-{295D4F2B-7086-4BAE-8655-F19F8574ECA7}" dt="2025-07-17T19:07:16.250" v="68"/>
          <ac:picMkLst>
            <pc:docMk/>
            <pc:sldMk cId="2724095320" sldId="457"/>
            <ac:picMk id="15" creationId="{8625F245-7DC1-AE0C-F1A3-47ECF5DD23F1}"/>
          </ac:picMkLst>
        </pc:picChg>
      </pc:sldChg>
      <pc:sldChg chg="addSp delSp modSp add replId">
        <pc:chgData name="David Hoehler" userId="R816/CABlX52h8Ru6LocHKdo4kyu5/YtEvCxJLSmtFY=" providerId="None" clId="Web-{295D4F2B-7086-4BAE-8655-F19F8574ECA7}" dt="2025-07-17T19:07:10.578" v="65" actId="1076"/>
        <pc:sldMkLst>
          <pc:docMk/>
          <pc:sldMk cId="2179168810" sldId="458"/>
        </pc:sldMkLst>
        <pc:picChg chg="add mod ord modCrop">
          <ac:chgData name="David Hoehler" userId="R816/CABlX52h8Ru6LocHKdo4kyu5/YtEvCxJLSmtFY=" providerId="None" clId="Web-{295D4F2B-7086-4BAE-8655-F19F8574ECA7}" dt="2025-07-17T19:07:10.578" v="65" actId="1076"/>
          <ac:picMkLst>
            <pc:docMk/>
            <pc:sldMk cId="2179168810" sldId="458"/>
            <ac:picMk id="4" creationId="{6A687FF7-4480-D8ED-47D5-1D97FA1AAB16}"/>
          </ac:picMkLst>
        </pc:picChg>
        <pc:picChg chg="del mod">
          <ac:chgData name="David Hoehler" userId="R816/CABlX52h8Ru6LocHKdo4kyu5/YtEvCxJLSmtFY=" providerId="None" clId="Web-{295D4F2B-7086-4BAE-8655-F19F8574ECA7}" dt="2025-07-17T19:06:42.858" v="58"/>
          <ac:picMkLst>
            <pc:docMk/>
            <pc:sldMk cId="2179168810" sldId="458"/>
            <ac:picMk id="16" creationId="{5C572B21-544F-4F99-ABF0-7FFAFDFC309A}"/>
          </ac:picMkLst>
        </pc:picChg>
      </pc:sldChg>
      <pc:sldChg chg="addSp delSp modSp add replId">
        <pc:chgData name="David Hoehler" userId="R816/CABlX52h8Ru6LocHKdo4kyu5/YtEvCxJLSmtFY=" providerId="None" clId="Web-{295D4F2B-7086-4BAE-8655-F19F8574ECA7}" dt="2025-07-17T19:08:25.099" v="79"/>
        <pc:sldMkLst>
          <pc:docMk/>
          <pc:sldMk cId="1866841824" sldId="459"/>
        </pc:sldMkLst>
        <pc:picChg chg="add del mod ord">
          <ac:chgData name="David Hoehler" userId="R816/CABlX52h8Ru6LocHKdo4kyu5/YtEvCxJLSmtFY=" providerId="None" clId="Web-{295D4F2B-7086-4BAE-8655-F19F8574ECA7}" dt="2025-07-17T19:07:13.375" v="66"/>
          <ac:picMkLst>
            <pc:docMk/>
            <pc:sldMk cId="1866841824" sldId="459"/>
            <ac:picMk id="4" creationId="{075B2229-89E1-1F10-8642-8DB614D91287}"/>
          </ac:picMkLst>
        </pc:picChg>
        <pc:picChg chg="add mod ord">
          <ac:chgData name="David Hoehler" userId="R816/CABlX52h8Ru6LocHKdo4kyu5/YtEvCxJLSmtFY=" providerId="None" clId="Web-{295D4F2B-7086-4BAE-8655-F19F8574ECA7}" dt="2025-07-17T19:08:25.099" v="79"/>
          <ac:picMkLst>
            <pc:docMk/>
            <pc:sldMk cId="1866841824" sldId="459"/>
            <ac:picMk id="5" creationId="{CAC36503-92F8-8B84-3438-E9508093C981}"/>
          </ac:picMkLst>
        </pc:picChg>
        <pc:picChg chg="del">
          <ac:chgData name="David Hoehler" userId="R816/CABlX52h8Ru6LocHKdo4kyu5/YtEvCxJLSmtFY=" providerId="None" clId="Web-{295D4F2B-7086-4BAE-8655-F19F8574ECA7}" dt="2025-07-17T18:59:03.452" v="45"/>
          <ac:picMkLst>
            <pc:docMk/>
            <pc:sldMk cId="1866841824" sldId="459"/>
            <ac:picMk id="16" creationId="{EDFED342-1DEB-CC15-5C8C-74EC237F175F}"/>
          </ac:picMkLst>
        </pc:picChg>
      </pc:sldChg>
      <pc:sldChg chg="addSp delSp modSp add replId">
        <pc:chgData name="David Hoehler" userId="R816/CABlX52h8Ru6LocHKdo4kyu5/YtEvCxJLSmtFY=" providerId="None" clId="Web-{295D4F2B-7086-4BAE-8655-F19F8574ECA7}" dt="2025-07-17T19:09:13.836" v="82"/>
        <pc:sldMkLst>
          <pc:docMk/>
          <pc:sldMk cId="1346630695" sldId="460"/>
        </pc:sldMkLst>
        <pc:picChg chg="add del mod ord">
          <ac:chgData name="David Hoehler" userId="R816/CABlX52h8Ru6LocHKdo4kyu5/YtEvCxJLSmtFY=" providerId="None" clId="Web-{295D4F2B-7086-4BAE-8655-F19F8574ECA7}" dt="2025-07-17T19:07:15.469" v="67"/>
          <ac:picMkLst>
            <pc:docMk/>
            <pc:sldMk cId="1346630695" sldId="460"/>
            <ac:picMk id="4" creationId="{3609F65D-4BA3-3ECA-BBCD-9EF9F1328630}"/>
          </ac:picMkLst>
        </pc:picChg>
        <pc:picChg chg="add mod ord">
          <ac:chgData name="David Hoehler" userId="R816/CABlX52h8Ru6LocHKdo4kyu5/YtEvCxJLSmtFY=" providerId="None" clId="Web-{295D4F2B-7086-4BAE-8655-F19F8574ECA7}" dt="2025-07-17T19:09:13.836" v="82"/>
          <ac:picMkLst>
            <pc:docMk/>
            <pc:sldMk cId="1346630695" sldId="460"/>
            <ac:picMk id="5" creationId="{DD70233A-4294-04A3-9CB5-B7ABBC24E2BE}"/>
          </ac:picMkLst>
        </pc:picChg>
        <pc:picChg chg="del">
          <ac:chgData name="David Hoehler" userId="R816/CABlX52h8Ru6LocHKdo4kyu5/YtEvCxJLSmtFY=" providerId="None" clId="Web-{295D4F2B-7086-4BAE-8655-F19F8574ECA7}" dt="2025-07-17T18:59:33.454" v="49"/>
          <ac:picMkLst>
            <pc:docMk/>
            <pc:sldMk cId="1346630695" sldId="460"/>
            <ac:picMk id="16" creationId="{B0D06B76-53E7-D0F3-8D36-FB5572D624D4}"/>
          </ac:picMkLst>
        </pc:picChg>
      </pc:sldChg>
      <pc:sldChg chg="add del replId">
        <pc:chgData name="David Hoehler" userId="R816/CABlX52h8Ru6LocHKdo4kyu5/YtEvCxJLSmtFY=" providerId="None" clId="Web-{295D4F2B-7086-4BAE-8655-F19F8574ECA7}" dt="2025-07-17T19:12:50.351" v="98"/>
        <pc:sldMkLst>
          <pc:docMk/>
          <pc:sldMk cId="2342078429" sldId="461"/>
        </pc:sldMkLst>
      </pc:sldChg>
      <pc:sldChg chg="addSp modSp">
        <pc:chgData name="David Hoehler" userId="R816/CABlX52h8Ru6LocHKdo4kyu5/YtEvCxJLSmtFY=" providerId="None" clId="Web-{295D4F2B-7086-4BAE-8655-F19F8574ECA7}" dt="2025-07-17T22:22:55.061" v="1383" actId="20577"/>
        <pc:sldMkLst>
          <pc:docMk/>
          <pc:sldMk cId="2436064820" sldId="466"/>
        </pc:sldMkLst>
        <pc:spChg chg="mod">
          <ac:chgData name="David Hoehler" userId="R816/CABlX52h8Ru6LocHKdo4kyu5/YtEvCxJLSmtFY=" providerId="None" clId="Web-{295D4F2B-7086-4BAE-8655-F19F8574ECA7}" dt="2025-07-17T22:22:55.061" v="1383" actId="20577"/>
          <ac:spMkLst>
            <pc:docMk/>
            <pc:sldMk cId="2436064820" sldId="466"/>
            <ac:spMk id="4" creationId="{51303035-B6EB-8222-BAB3-9AA0D363A06D}"/>
          </ac:spMkLst>
        </pc:spChg>
        <pc:spChg chg="add mod">
          <ac:chgData name="David Hoehler" userId="R816/CABlX52h8Ru6LocHKdo4kyu5/YtEvCxJLSmtFY=" providerId="None" clId="Web-{295D4F2B-7086-4BAE-8655-F19F8574ECA7}" dt="2025-07-17T22:10:44.890" v="1164" actId="20577"/>
          <ac:spMkLst>
            <pc:docMk/>
            <pc:sldMk cId="2436064820" sldId="466"/>
            <ac:spMk id="171" creationId="{539B1969-D04A-EE6C-B432-93B7FBEF2636}"/>
          </ac:spMkLst>
        </pc:spChg>
        <pc:picChg chg="add mod">
          <ac:chgData name="David Hoehler" userId="R816/CABlX52h8Ru6LocHKdo4kyu5/YtEvCxJLSmtFY=" providerId="None" clId="Web-{295D4F2B-7086-4BAE-8655-F19F8574ECA7}" dt="2025-07-17T22:21:50.622" v="1302" actId="1076"/>
          <ac:picMkLst>
            <pc:docMk/>
            <pc:sldMk cId="2436064820" sldId="466"/>
            <ac:picMk id="169" creationId="{08A92F6C-35C9-12B0-4A53-656C5E3E022E}"/>
          </ac:picMkLst>
        </pc:picChg>
      </pc:sldChg>
    </pc:docChg>
  </pc:docChgLst>
  <pc:docChgLst>
    <pc:chgData name="Ashley Donecker" userId="MrAPoy+M2uSN1dPL++Aylqpei68I07ocjIWiX7I/HJE=" providerId="None" clId="Web-{5C52B6BF-5C17-4889-8537-BD4C3CF8ED15}"/>
    <pc:docChg chg="modSld">
      <pc:chgData name="Ashley Donecker" userId="MrAPoy+M2uSN1dPL++Aylqpei68I07ocjIWiX7I/HJE=" providerId="None" clId="Web-{5C52B6BF-5C17-4889-8537-BD4C3CF8ED15}" dt="2025-01-31T02:26:49.428" v="21" actId="20577"/>
      <pc:docMkLst>
        <pc:docMk/>
      </pc:docMkLst>
      <pc:sldChg chg="modSp">
        <pc:chgData name="Ashley Donecker" userId="MrAPoy+M2uSN1dPL++Aylqpei68I07ocjIWiX7I/HJE=" providerId="None" clId="Web-{5C52B6BF-5C17-4889-8537-BD4C3CF8ED15}" dt="2025-01-31T02:26:49.428" v="21" actId="20577"/>
        <pc:sldMkLst>
          <pc:docMk/>
          <pc:sldMk cId="121561128" sldId="326"/>
        </pc:sldMkLst>
      </pc:sldChg>
    </pc:docChg>
  </pc:docChgLst>
  <pc:docChgLst>
    <pc:chgData name="Ashley Donecker" userId="MrAPoy+M2uSN1dPL++Aylqpei68I07ocjIWiX7I/HJE=" providerId="None" clId="Web-{636BA1C8-7C9F-40EF-8BDA-8C8AA1015446}"/>
    <pc:docChg chg="modSld">
      <pc:chgData name="Ashley Donecker" userId="MrAPoy+M2uSN1dPL++Aylqpei68I07ocjIWiX7I/HJE=" providerId="None" clId="Web-{636BA1C8-7C9F-40EF-8BDA-8C8AA1015446}" dt="2025-01-31T02:24:37.827" v="45" actId="20577"/>
      <pc:docMkLst>
        <pc:docMk/>
      </pc:docMkLst>
      <pc:sldChg chg="modSp">
        <pc:chgData name="Ashley Donecker" userId="MrAPoy+M2uSN1dPL++Aylqpei68I07ocjIWiX7I/HJE=" providerId="None" clId="Web-{636BA1C8-7C9F-40EF-8BDA-8C8AA1015446}" dt="2025-01-31T02:24:37.827" v="45" actId="20577"/>
        <pc:sldMkLst>
          <pc:docMk/>
          <pc:sldMk cId="121561128" sldId="326"/>
        </pc:sldMkLst>
      </pc:sldChg>
    </pc:docChg>
  </pc:docChgLst>
  <pc:docChgLst>
    <pc:chgData name="Ashley Donecker" userId="MrAPoy+M2uSN1dPL++Aylqpei68I07ocjIWiX7I/HJE=" providerId="None" clId="Web-{FC0469A4-1A52-4052-A292-E1E22150FA4A}"/>
    <pc:docChg chg="modSld">
      <pc:chgData name="Ashley Donecker" userId="MrAPoy+M2uSN1dPL++Aylqpei68I07ocjIWiX7I/HJE=" providerId="None" clId="Web-{FC0469A4-1A52-4052-A292-E1E22150FA4A}" dt="2025-01-29T23:05:23.042" v="1278" actId="20577"/>
      <pc:docMkLst>
        <pc:docMk/>
      </pc:docMkLst>
      <pc:sldChg chg="modSp">
        <pc:chgData name="Ashley Donecker" userId="MrAPoy+M2uSN1dPL++Aylqpei68I07ocjIWiX7I/HJE=" providerId="None" clId="Web-{FC0469A4-1A52-4052-A292-E1E22150FA4A}" dt="2025-01-29T22:33:09.861" v="1101" actId="1076"/>
        <pc:sldMkLst>
          <pc:docMk/>
          <pc:sldMk cId="3939907143" sldId="323"/>
        </pc:sldMkLst>
      </pc:sldChg>
      <pc:sldChg chg="addSp delSp modSp">
        <pc:chgData name="Ashley Donecker" userId="MrAPoy+M2uSN1dPL++Aylqpei68I07ocjIWiX7I/HJE=" providerId="None" clId="Web-{FC0469A4-1A52-4052-A292-E1E22150FA4A}" dt="2025-01-29T23:05:23.042" v="1278" actId="20577"/>
        <pc:sldMkLst>
          <pc:docMk/>
          <pc:sldMk cId="121561128" sldId="326"/>
        </pc:sldMkLst>
      </pc:sldChg>
    </pc:docChg>
  </pc:docChgLst>
  <pc:docChgLst>
    <pc:chgData name="Zander Abid" userId="YzfuL67IVTRWLDqPiTpxiM7ND8utT8pAoYMqX3yLvyY=" providerId="None" clId="Web-{2EAF43E6-900F-489B-81E8-4AFD8F876F92}"/>
    <pc:docChg chg="addSld delSld modSld sldOrd addMainMaster delMainMaster">
      <pc:chgData name="Zander Abid" userId="YzfuL67IVTRWLDqPiTpxiM7ND8utT8pAoYMqX3yLvyY=" providerId="None" clId="Web-{2EAF43E6-900F-489B-81E8-4AFD8F876F92}" dt="2025-07-16T18:16:27.682" v="688"/>
      <pc:docMkLst>
        <pc:docMk/>
      </pc:docMkLst>
      <pc:sldChg chg="modSp add mod modClrScheme chgLayout">
        <pc:chgData name="Zander Abid" userId="YzfuL67IVTRWLDqPiTpxiM7ND8utT8pAoYMqX3yLvyY=" providerId="None" clId="Web-{2EAF43E6-900F-489B-81E8-4AFD8F876F92}" dt="2025-07-16T18:16:27.682" v="688"/>
        <pc:sldMkLst>
          <pc:docMk/>
          <pc:sldMk cId="2019363691" sldId="289"/>
        </pc:sldMkLst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2019363691" sldId="289"/>
            <ac:spMk id="2" creationId="{8F9A754F-3F14-EDF8-6BF6-74FCA3143CFA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2019363691" sldId="289"/>
            <ac:spMk id="3" creationId="{E00FBB71-6FCA-72E2-606F-2B44F363528B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2019363691" sldId="289"/>
            <ac:spMk id="6" creationId="{4265923D-FB5F-EF37-7EB6-D1F7077731D0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2019363691" sldId="289"/>
            <ac:spMk id="7" creationId="{89405676-4B1C-7E7B-692E-E3DADF9BD368}"/>
          </ac:spMkLst>
        </pc:spChg>
        <pc:picChg chg="mod">
          <ac:chgData name="Zander Abid" userId="YzfuL67IVTRWLDqPiTpxiM7ND8utT8pAoYMqX3yLvyY=" providerId="None" clId="Web-{2EAF43E6-900F-489B-81E8-4AFD8F876F92}" dt="2025-07-16T17:21:19.262" v="526" actId="1076"/>
          <ac:picMkLst>
            <pc:docMk/>
            <pc:sldMk cId="2019363691" sldId="289"/>
            <ac:picMk id="8" creationId="{6A97D9FD-8190-6946-FF44-C7DE083FA9F7}"/>
          </ac:picMkLst>
        </pc:picChg>
      </pc:sldChg>
      <pc:sldChg chg="modSp del mod ord modClrScheme chgLayout">
        <pc:chgData name="Zander Abid" userId="YzfuL67IVTRWLDqPiTpxiM7ND8utT8pAoYMqX3yLvyY=" providerId="None" clId="Web-{2EAF43E6-900F-489B-81E8-4AFD8F876F92}" dt="2025-07-16T15:03:57.543" v="135"/>
        <pc:sldMkLst>
          <pc:docMk/>
          <pc:sldMk cId="4246943740" sldId="290"/>
        </pc:sldMkLst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4246943740" sldId="290"/>
            <ac:spMk id="2" creationId="{606A5B6D-50A7-C3CE-921D-210885219EE1}"/>
          </ac:spMkLst>
        </pc:spChg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4246943740" sldId="290"/>
            <ac:spMk id="4" creationId="{F452BC9C-ECA9-918F-26F6-741A53B5BF0A}"/>
          </ac:spMkLst>
        </pc:spChg>
      </pc:sldChg>
      <pc:sldChg chg="modSp del mod ord modClrScheme chgLayout">
        <pc:chgData name="Zander Abid" userId="YzfuL67IVTRWLDqPiTpxiM7ND8utT8pAoYMqX3yLvyY=" providerId="None" clId="Web-{2EAF43E6-900F-489B-81E8-4AFD8F876F92}" dt="2025-07-16T15:04:03.356" v="138"/>
        <pc:sldMkLst>
          <pc:docMk/>
          <pc:sldMk cId="962225254" sldId="338"/>
        </pc:sldMkLst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962225254" sldId="338"/>
            <ac:spMk id="2" creationId="{8FEFB390-00E0-A603-07AD-175D4FAABCF9}"/>
          </ac:spMkLst>
        </pc:spChg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962225254" sldId="338"/>
            <ac:spMk id="4" creationId="{7A49881F-0FF7-8448-1B3E-AAD58B58598B}"/>
          </ac:spMkLst>
        </pc:spChg>
      </pc:sldChg>
      <pc:sldChg chg="del">
        <pc:chgData name="Zander Abid" userId="YzfuL67IVTRWLDqPiTpxiM7ND8utT8pAoYMqX3yLvyY=" providerId="None" clId="Web-{2EAF43E6-900F-489B-81E8-4AFD8F876F92}" dt="2025-07-16T14:43:42.076" v="0"/>
        <pc:sldMkLst>
          <pc:docMk/>
          <pc:sldMk cId="1212617646" sldId="343"/>
        </pc:sldMkLst>
      </pc:sldChg>
      <pc:sldChg chg="modSp del mod ord modClrScheme chgLayout">
        <pc:chgData name="Zander Abid" userId="YzfuL67IVTRWLDqPiTpxiM7ND8utT8pAoYMqX3yLvyY=" providerId="None" clId="Web-{2EAF43E6-900F-489B-81E8-4AFD8F876F92}" dt="2025-07-16T15:04:05.715" v="139"/>
        <pc:sldMkLst>
          <pc:docMk/>
          <pc:sldMk cId="3412715094" sldId="401"/>
        </pc:sldMkLst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3412715094" sldId="401"/>
            <ac:spMk id="2" creationId="{74320579-07CE-9FCF-A948-4B998013390C}"/>
          </ac:spMkLst>
        </pc:spChg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3412715094" sldId="401"/>
            <ac:spMk id="3" creationId="{917568F9-D5F2-B54E-158F-19E24AAE1D19}"/>
          </ac:spMkLst>
        </pc:spChg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3412715094" sldId="401"/>
            <ac:spMk id="4" creationId="{F0AF333B-F9DF-29EA-22E2-43729A143A9A}"/>
          </ac:spMkLst>
        </pc:spChg>
      </pc:sldChg>
      <pc:sldChg chg="modSp del mod ord modClrScheme chgLayout">
        <pc:chgData name="Zander Abid" userId="YzfuL67IVTRWLDqPiTpxiM7ND8utT8pAoYMqX3yLvyY=" providerId="None" clId="Web-{2EAF43E6-900F-489B-81E8-4AFD8F876F92}" dt="2025-07-16T15:04:05.762" v="140"/>
        <pc:sldMkLst>
          <pc:docMk/>
          <pc:sldMk cId="3729185368" sldId="410"/>
        </pc:sldMkLst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3729185368" sldId="410"/>
            <ac:spMk id="2" creationId="{449AB480-5CA5-9FB2-1A8C-24F2B263ACA1}"/>
          </ac:spMkLst>
        </pc:spChg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3729185368" sldId="410"/>
            <ac:spMk id="4" creationId="{1EEAC3C4-1AE4-85AB-B261-94953710E882}"/>
          </ac:spMkLst>
        </pc:spChg>
      </pc:sldChg>
      <pc:sldChg chg="modSp del mod ord modClrScheme chgLayout">
        <pc:chgData name="Zander Abid" userId="YzfuL67IVTRWLDqPiTpxiM7ND8utT8pAoYMqX3yLvyY=" providerId="None" clId="Web-{2EAF43E6-900F-489B-81E8-4AFD8F876F92}" dt="2025-07-16T15:04:01.028" v="137"/>
        <pc:sldMkLst>
          <pc:docMk/>
          <pc:sldMk cId="1779733943" sldId="411"/>
        </pc:sldMkLst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1779733943" sldId="411"/>
            <ac:spMk id="2" creationId="{55B90F48-2295-E3DF-3DCB-CD02F1513596}"/>
          </ac:spMkLst>
        </pc:spChg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1779733943" sldId="411"/>
            <ac:spMk id="3" creationId="{DC90C040-4EE6-31A8-47AB-7CA522489BD4}"/>
          </ac:spMkLst>
        </pc:spChg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1779733943" sldId="411"/>
            <ac:spMk id="4" creationId="{0D510C04-D7A3-47B8-953E-F0F5739595E5}"/>
          </ac:spMkLst>
        </pc:spChg>
      </pc:sldChg>
      <pc:sldChg chg="modSp del mod ord modClrScheme chgLayout">
        <pc:chgData name="Zander Abid" userId="YzfuL67IVTRWLDqPiTpxiM7ND8utT8pAoYMqX3yLvyY=" providerId="None" clId="Web-{2EAF43E6-900F-489B-81E8-4AFD8F876F92}" dt="2025-07-16T15:03:58.856" v="136"/>
        <pc:sldMkLst>
          <pc:docMk/>
          <pc:sldMk cId="3447400425" sldId="413"/>
        </pc:sldMkLst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3447400425" sldId="413"/>
            <ac:spMk id="2" creationId="{74B31ADC-BAB2-213A-1573-499429BA7867}"/>
          </ac:spMkLst>
        </pc:spChg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3447400425" sldId="413"/>
            <ac:spMk id="3" creationId="{7ABCF3CF-9B0D-709F-F8CD-7A40E0350E4C}"/>
          </ac:spMkLst>
        </pc:spChg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3447400425" sldId="413"/>
            <ac:spMk id="4" creationId="{6ADF6962-3EBD-6296-A5B9-018FF46256AC}"/>
          </ac:spMkLst>
        </pc:spChg>
      </pc:sldChg>
      <pc:sldChg chg="modSp del mod ord modClrScheme chgLayout">
        <pc:chgData name="Zander Abid" userId="YzfuL67IVTRWLDqPiTpxiM7ND8utT8pAoYMqX3yLvyY=" providerId="None" clId="Web-{2EAF43E6-900F-489B-81E8-4AFD8F876F92}" dt="2025-07-16T15:04:08.137" v="141"/>
        <pc:sldMkLst>
          <pc:docMk/>
          <pc:sldMk cId="768819685" sldId="423"/>
        </pc:sldMkLst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768819685" sldId="423"/>
            <ac:spMk id="2" creationId="{5F1F367D-8898-2DC0-F858-6342073FA270}"/>
          </ac:spMkLst>
        </pc:spChg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768819685" sldId="423"/>
            <ac:spMk id="3" creationId="{D017F7BC-C865-DCEB-A188-0C234BE07F6B}"/>
          </ac:spMkLst>
        </pc:spChg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768819685" sldId="423"/>
            <ac:spMk id="4" creationId="{0B136284-4313-F294-0AD9-617CC72D707D}"/>
          </ac:spMkLst>
        </pc:spChg>
      </pc:sldChg>
      <pc:sldChg chg="modSp del mod ord modClrScheme chgLayout">
        <pc:chgData name="Zander Abid" userId="YzfuL67IVTRWLDqPiTpxiM7ND8utT8pAoYMqX3yLvyY=" providerId="None" clId="Web-{2EAF43E6-900F-489B-81E8-4AFD8F876F92}" dt="2025-07-16T15:04:11.340" v="142"/>
        <pc:sldMkLst>
          <pc:docMk/>
          <pc:sldMk cId="1673232409" sldId="427"/>
        </pc:sldMkLst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1673232409" sldId="427"/>
            <ac:spMk id="2" creationId="{3DB65903-A22E-CD29-504C-D049DCB845BA}"/>
          </ac:spMkLst>
        </pc:spChg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1673232409" sldId="427"/>
            <ac:spMk id="3" creationId="{EE03E0E2-7B7B-E148-99A5-F5C49F8BEB34}"/>
          </ac:spMkLst>
        </pc:spChg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1673232409" sldId="427"/>
            <ac:spMk id="4" creationId="{48E42970-59D2-B827-2A30-AE8428F1385B}"/>
          </ac:spMkLst>
        </pc:spChg>
      </pc:sldChg>
      <pc:sldChg chg="modSp del mod ord modClrScheme chgLayout">
        <pc:chgData name="Zander Abid" userId="YzfuL67IVTRWLDqPiTpxiM7ND8utT8pAoYMqX3yLvyY=" providerId="None" clId="Web-{2EAF43E6-900F-489B-81E8-4AFD8F876F92}" dt="2025-07-16T15:04:11.372" v="143"/>
        <pc:sldMkLst>
          <pc:docMk/>
          <pc:sldMk cId="3206643205" sldId="428"/>
        </pc:sldMkLst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3206643205" sldId="428"/>
            <ac:spMk id="2" creationId="{2573AC92-06E2-8304-73E0-D4F78DE48B08}"/>
          </ac:spMkLst>
        </pc:spChg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3206643205" sldId="428"/>
            <ac:spMk id="3" creationId="{20496588-92B6-047D-63C5-BF5AE929BEEE}"/>
          </ac:spMkLst>
        </pc:spChg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3206643205" sldId="428"/>
            <ac:spMk id="4" creationId="{1A6C36B3-0F74-9732-07C8-87E83E587B4B}"/>
          </ac:spMkLst>
        </pc:spChg>
      </pc:sldChg>
      <pc:sldChg chg="modSp del mod ord modClrScheme chgLayout">
        <pc:chgData name="Zander Abid" userId="YzfuL67IVTRWLDqPiTpxiM7ND8utT8pAoYMqX3yLvyY=" providerId="None" clId="Web-{2EAF43E6-900F-489B-81E8-4AFD8F876F92}" dt="2025-07-16T15:04:17.669" v="144"/>
        <pc:sldMkLst>
          <pc:docMk/>
          <pc:sldMk cId="725598225" sldId="429"/>
        </pc:sldMkLst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725598225" sldId="429"/>
            <ac:spMk id="2" creationId="{16BD16F2-5C87-254B-A178-71024C78DDF5}"/>
          </ac:spMkLst>
        </pc:spChg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725598225" sldId="429"/>
            <ac:spMk id="3" creationId="{5625DA3C-06F3-EE5B-FDF5-4857087E5729}"/>
          </ac:spMkLst>
        </pc:spChg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725598225" sldId="429"/>
            <ac:spMk id="4" creationId="{3ECB827E-FD80-556B-8538-25B884CF3112}"/>
          </ac:spMkLst>
        </pc:spChg>
      </pc:sldChg>
      <pc:sldChg chg="del mod modClrScheme chgLayout">
        <pc:chgData name="Zander Abid" userId="YzfuL67IVTRWLDqPiTpxiM7ND8utT8pAoYMqX3yLvyY=" providerId="None" clId="Web-{2EAF43E6-900F-489B-81E8-4AFD8F876F92}" dt="2025-07-16T15:09:49.032" v="249"/>
        <pc:sldMkLst>
          <pc:docMk/>
          <pc:sldMk cId="2387067070" sldId="430"/>
        </pc:sldMkLst>
      </pc:sldChg>
      <pc:sldChg chg="del">
        <pc:chgData name="Zander Abid" userId="YzfuL67IVTRWLDqPiTpxiM7ND8utT8pAoYMqX3yLvyY=" providerId="None" clId="Web-{2EAF43E6-900F-489B-81E8-4AFD8F876F92}" dt="2025-07-16T14:43:44.670" v="1"/>
        <pc:sldMkLst>
          <pc:docMk/>
          <pc:sldMk cId="838907803" sldId="432"/>
        </pc:sldMkLst>
      </pc:sldChg>
      <pc:sldChg chg="addSp delSp modSp mod setBg modClrScheme chgLayout">
        <pc:chgData name="Zander Abid" userId="YzfuL67IVTRWLDqPiTpxiM7ND8utT8pAoYMqX3yLvyY=" providerId="None" clId="Web-{2EAF43E6-900F-489B-81E8-4AFD8F876F92}" dt="2025-07-16T18:16:27.682" v="688"/>
        <pc:sldMkLst>
          <pc:docMk/>
          <pc:sldMk cId="179886942" sldId="433"/>
        </pc:sldMkLst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179886942" sldId="433"/>
            <ac:spMk id="2" creationId="{0FF157E1-9505-FE23-B9CF-A5EF4F1A3D47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179886942" sldId="433"/>
            <ac:spMk id="3" creationId="{B9194F5D-B22E-5819-C9ED-FD6D39DA6A68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179886942" sldId="433"/>
            <ac:spMk id="4" creationId="{95E92945-57B4-0D19-3B87-9265AC8E0ECC}"/>
          </ac:spMkLst>
        </pc:spChg>
        <pc:picChg chg="del">
          <ac:chgData name="Zander Abid" userId="YzfuL67IVTRWLDqPiTpxiM7ND8utT8pAoYMqX3yLvyY=" providerId="None" clId="Web-{2EAF43E6-900F-489B-81E8-4AFD8F876F92}" dt="2025-07-16T15:00:36.603" v="94"/>
          <ac:picMkLst>
            <pc:docMk/>
            <pc:sldMk cId="179886942" sldId="433"/>
            <ac:picMk id="5" creationId="{8407288D-B925-1D44-2BFE-D0BD61E932EE}"/>
          </ac:picMkLst>
        </pc:picChg>
        <pc:picChg chg="add mod">
          <ac:chgData name="Zander Abid" userId="YzfuL67IVTRWLDqPiTpxiM7ND8utT8pAoYMqX3yLvyY=" providerId="None" clId="Web-{2EAF43E6-900F-489B-81E8-4AFD8F876F92}" dt="2025-07-16T15:01:06.963" v="102" actId="14100"/>
          <ac:picMkLst>
            <pc:docMk/>
            <pc:sldMk cId="179886942" sldId="433"/>
            <ac:picMk id="7" creationId="{C8059801-F639-3CE0-1A1E-46F5CB92F1E0}"/>
          </ac:picMkLst>
        </pc:picChg>
      </pc:sldChg>
      <pc:sldChg chg="modSp new del mod ord modClrScheme chgLayout">
        <pc:chgData name="Zander Abid" userId="YzfuL67IVTRWLDqPiTpxiM7ND8utT8pAoYMqX3yLvyY=" providerId="None" clId="Web-{2EAF43E6-900F-489B-81E8-4AFD8F876F92}" dt="2025-07-16T14:44:46.546" v="10"/>
        <pc:sldMkLst>
          <pc:docMk/>
          <pc:sldMk cId="562181628" sldId="434"/>
        </pc:sldMkLst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562181628" sldId="434"/>
            <ac:spMk id="2" creationId="{A628B13B-77D2-70B8-D2D4-B4A527C08B2D}"/>
          </ac:spMkLst>
        </pc:spChg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562181628" sldId="434"/>
            <ac:spMk id="3" creationId="{CC9912C8-BDAB-78A3-A351-1279BB284D19}"/>
          </ac:spMkLst>
        </pc:spChg>
        <pc:spChg chg="mod ord">
          <ac:chgData name="Zander Abid" userId="YzfuL67IVTRWLDqPiTpxiM7ND8utT8pAoYMqX3yLvyY=" providerId="None" clId="Web-{2EAF43E6-900F-489B-81E8-4AFD8F876F92}" dt="2025-07-16T14:44:31.670" v="8"/>
          <ac:spMkLst>
            <pc:docMk/>
            <pc:sldMk cId="562181628" sldId="434"/>
            <ac:spMk id="4" creationId="{12D1E733-6DA5-94C6-A2FD-57AE8FACC283}"/>
          </ac:spMkLst>
        </pc:spChg>
      </pc:sldChg>
      <pc:sldChg chg="addSp delSp modSp add mod ord replId modClrScheme chgLayout">
        <pc:chgData name="Zander Abid" userId="YzfuL67IVTRWLDqPiTpxiM7ND8utT8pAoYMqX3yLvyY=" providerId="None" clId="Web-{2EAF43E6-900F-489B-81E8-4AFD8F876F92}" dt="2025-07-16T18:16:27.682" v="688"/>
        <pc:sldMkLst>
          <pc:docMk/>
          <pc:sldMk cId="1064593687" sldId="434"/>
        </pc:sldMkLst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1064593687" sldId="434"/>
            <ac:spMk id="2" creationId="{880758E7-1FEC-FC85-0218-9CF9954EF135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1064593687" sldId="434"/>
            <ac:spMk id="3" creationId="{ABAE875D-A7FD-CD3F-4E1B-598A9A134D44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1064593687" sldId="434"/>
            <ac:spMk id="4" creationId="{B2B86B41-B933-EC93-AC0B-11F19426424A}"/>
          </ac:spMkLst>
        </pc:spChg>
        <pc:spChg chg="add mod">
          <ac:chgData name="Zander Abid" userId="YzfuL67IVTRWLDqPiTpxiM7ND8utT8pAoYMqX3yLvyY=" providerId="None" clId="Web-{2EAF43E6-900F-489B-81E8-4AFD8F876F92}" dt="2025-07-16T18:14:37.554" v="675" actId="1076"/>
          <ac:spMkLst>
            <pc:docMk/>
            <pc:sldMk cId="1064593687" sldId="434"/>
            <ac:spMk id="5" creationId="{63A62278-B2CD-4654-7220-F02AD051FE43}"/>
          </ac:spMkLst>
        </pc:spChg>
        <pc:spChg chg="add del mod">
          <ac:chgData name="Zander Abid" userId="YzfuL67IVTRWLDqPiTpxiM7ND8utT8pAoYMqX3yLvyY=" providerId="None" clId="Web-{2EAF43E6-900F-489B-81E8-4AFD8F876F92}" dt="2025-07-16T15:04:48.872" v="150"/>
          <ac:spMkLst>
            <pc:docMk/>
            <pc:sldMk cId="1064593687" sldId="434"/>
            <ac:spMk id="5" creationId="{7CE6D704-9CC4-2E25-D6E8-9039CD44501B}"/>
          </ac:spMkLst>
        </pc:spChg>
        <pc:spChg chg="add del">
          <ac:chgData name="Zander Abid" userId="YzfuL67IVTRWLDqPiTpxiM7ND8utT8pAoYMqX3yLvyY=" providerId="None" clId="Web-{2EAF43E6-900F-489B-81E8-4AFD8F876F92}" dt="2025-07-16T16:49:10.482" v="315"/>
          <ac:spMkLst>
            <pc:docMk/>
            <pc:sldMk cId="1064593687" sldId="434"/>
            <ac:spMk id="6" creationId="{4AB7DE09-4295-2A1A-7BCB-6A05F54095ED}"/>
          </ac:spMkLst>
        </pc:spChg>
        <pc:spChg chg="add mod">
          <ac:chgData name="Zander Abid" userId="YzfuL67IVTRWLDqPiTpxiM7ND8utT8pAoYMqX3yLvyY=" providerId="None" clId="Web-{2EAF43E6-900F-489B-81E8-4AFD8F876F92}" dt="2025-07-16T17:04:59.012" v="413" actId="20577"/>
          <ac:spMkLst>
            <pc:docMk/>
            <pc:sldMk cId="1064593687" sldId="434"/>
            <ac:spMk id="9" creationId="{A19C4B3B-AB72-CCFC-9CCA-8DB5E22DF403}"/>
          </ac:spMkLst>
        </pc:spChg>
        <pc:spChg chg="add mod">
          <ac:chgData name="Zander Abid" userId="YzfuL67IVTRWLDqPiTpxiM7ND8utT8pAoYMqX3yLvyY=" providerId="None" clId="Web-{2EAF43E6-900F-489B-81E8-4AFD8F876F92}" dt="2025-07-16T17:05:28.138" v="421" actId="1076"/>
          <ac:spMkLst>
            <pc:docMk/>
            <pc:sldMk cId="1064593687" sldId="434"/>
            <ac:spMk id="11" creationId="{A3272CB1-60A5-8DD8-DA58-C211EA042F94}"/>
          </ac:spMkLst>
        </pc:spChg>
        <pc:picChg chg="add mod">
          <ac:chgData name="Zander Abid" userId="YzfuL67IVTRWLDqPiTpxiM7ND8utT8pAoYMqX3yLvyY=" providerId="None" clId="Web-{2EAF43E6-900F-489B-81E8-4AFD8F876F92}" dt="2025-07-16T17:05:08.169" v="414" actId="1076"/>
          <ac:picMkLst>
            <pc:docMk/>
            <pc:sldMk cId="1064593687" sldId="434"/>
            <ac:picMk id="8" creationId="{35EDFECF-E821-064A-D1CA-37ECF3784863}"/>
          </ac:picMkLst>
        </pc:picChg>
        <pc:picChg chg="add mod">
          <ac:chgData name="Zander Abid" userId="YzfuL67IVTRWLDqPiTpxiM7ND8utT8pAoYMqX3yLvyY=" providerId="None" clId="Web-{2EAF43E6-900F-489B-81E8-4AFD8F876F92}" dt="2025-07-16T17:04:46.481" v="411" actId="1076"/>
          <ac:picMkLst>
            <pc:docMk/>
            <pc:sldMk cId="1064593687" sldId="434"/>
            <ac:picMk id="10" creationId="{0E154462-03A3-F93B-1A34-C1F24DE50FEF}"/>
          </ac:picMkLst>
        </pc:picChg>
      </pc:sldChg>
      <pc:sldChg chg="modSp add mod replId modClrScheme chgLayout">
        <pc:chgData name="Zander Abid" userId="YzfuL67IVTRWLDqPiTpxiM7ND8utT8pAoYMqX3yLvyY=" providerId="None" clId="Web-{2EAF43E6-900F-489B-81E8-4AFD8F876F92}" dt="2025-07-16T18:16:27.682" v="688"/>
        <pc:sldMkLst>
          <pc:docMk/>
          <pc:sldMk cId="349963682" sldId="435"/>
        </pc:sldMkLst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349963682" sldId="435"/>
            <ac:spMk id="2" creationId="{EECCCCBD-C50B-0E84-BDF3-C5A65D22004F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349963682" sldId="435"/>
            <ac:spMk id="3" creationId="{6784DC58-4A2F-A99D-8081-DD41C2CB0662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349963682" sldId="435"/>
            <ac:spMk id="4" creationId="{1525CE07-94F6-E9D9-2EE5-E0AB07BD6DE4}"/>
          </ac:spMkLst>
        </pc:spChg>
      </pc:sldChg>
      <pc:sldChg chg="addSp modSp new del">
        <pc:chgData name="Zander Abid" userId="YzfuL67IVTRWLDqPiTpxiM7ND8utT8pAoYMqX3yLvyY=" providerId="None" clId="Web-{2EAF43E6-900F-489B-81E8-4AFD8F876F92}" dt="2025-07-16T14:59:17.181" v="92"/>
        <pc:sldMkLst>
          <pc:docMk/>
          <pc:sldMk cId="2027795732" sldId="435"/>
        </pc:sldMkLst>
        <pc:spChg chg="add mod">
          <ac:chgData name="Zander Abid" userId="YzfuL67IVTRWLDqPiTpxiM7ND8utT8pAoYMqX3yLvyY=" providerId="None" clId="Web-{2EAF43E6-900F-489B-81E8-4AFD8F876F92}" dt="2025-07-16T14:58:01.633" v="85" actId="1076"/>
          <ac:spMkLst>
            <pc:docMk/>
            <pc:sldMk cId="2027795732" sldId="435"/>
            <ac:spMk id="5" creationId="{58729AF5-4FF2-7DDD-9FFE-B2B39B93C258}"/>
          </ac:spMkLst>
        </pc:spChg>
        <pc:spChg chg="add mod">
          <ac:chgData name="Zander Abid" userId="YzfuL67IVTRWLDqPiTpxiM7ND8utT8pAoYMqX3yLvyY=" providerId="None" clId="Web-{2EAF43E6-900F-489B-81E8-4AFD8F876F92}" dt="2025-07-16T14:55:46.256" v="74" actId="1076"/>
          <ac:spMkLst>
            <pc:docMk/>
            <pc:sldMk cId="2027795732" sldId="435"/>
            <ac:spMk id="6" creationId="{855C3CF3-A713-DFAA-B20D-5E018889EC27}"/>
          </ac:spMkLst>
        </pc:spChg>
        <pc:spChg chg="add mod">
          <ac:chgData name="Zander Abid" userId="YzfuL67IVTRWLDqPiTpxiM7ND8utT8pAoYMqX3yLvyY=" providerId="None" clId="Web-{2EAF43E6-900F-489B-81E8-4AFD8F876F92}" dt="2025-07-16T14:58:09.039" v="88" actId="1076"/>
          <ac:spMkLst>
            <pc:docMk/>
            <pc:sldMk cId="2027795732" sldId="435"/>
            <ac:spMk id="7" creationId="{C1297BE7-FC22-3CBB-2310-831F1EED5A53}"/>
          </ac:spMkLst>
        </pc:spChg>
        <pc:spChg chg="add mod">
          <ac:chgData name="Zander Abid" userId="YzfuL67IVTRWLDqPiTpxiM7ND8utT8pAoYMqX3yLvyY=" providerId="None" clId="Web-{2EAF43E6-900F-489B-81E8-4AFD8F876F92}" dt="2025-07-16T14:58:16.836" v="90"/>
          <ac:spMkLst>
            <pc:docMk/>
            <pc:sldMk cId="2027795732" sldId="435"/>
            <ac:spMk id="8" creationId="{C73A481E-F75A-9656-C1C9-00E544141DEA}"/>
          </ac:spMkLst>
        </pc:spChg>
      </pc:sldChg>
      <pc:sldChg chg="modSp add mod replId modClrScheme chgLayout">
        <pc:chgData name="Zander Abid" userId="YzfuL67IVTRWLDqPiTpxiM7ND8utT8pAoYMqX3yLvyY=" providerId="None" clId="Web-{2EAF43E6-900F-489B-81E8-4AFD8F876F92}" dt="2025-07-16T18:16:27.682" v="688"/>
        <pc:sldMkLst>
          <pc:docMk/>
          <pc:sldMk cId="2376057200" sldId="436"/>
        </pc:sldMkLst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2376057200" sldId="436"/>
            <ac:spMk id="2" creationId="{189B585F-3B0F-3139-4192-9B502A12A1EA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2376057200" sldId="436"/>
            <ac:spMk id="3" creationId="{DEF4F0CF-2B00-B1A0-2E63-50F4C4573251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2376057200" sldId="436"/>
            <ac:spMk id="4" creationId="{D7F27642-D5DE-149F-CD03-07F2DDE59F35}"/>
          </ac:spMkLst>
        </pc:spChg>
      </pc:sldChg>
      <pc:sldChg chg="modSp add mod replId modClrScheme chgLayout">
        <pc:chgData name="Zander Abid" userId="YzfuL67IVTRWLDqPiTpxiM7ND8utT8pAoYMqX3yLvyY=" providerId="None" clId="Web-{2EAF43E6-900F-489B-81E8-4AFD8F876F92}" dt="2025-07-16T18:16:27.682" v="688"/>
        <pc:sldMkLst>
          <pc:docMk/>
          <pc:sldMk cId="3396582989" sldId="437"/>
        </pc:sldMkLst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3396582989" sldId="437"/>
            <ac:spMk id="2" creationId="{EE2574E7-E497-7008-B4AA-88A2A46215D1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3396582989" sldId="437"/>
            <ac:spMk id="3" creationId="{A97DDD1D-1434-F424-58EB-618A2FE8ACDF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3396582989" sldId="437"/>
            <ac:spMk id="4" creationId="{79558912-E562-124D-6627-167AB58D2BDB}"/>
          </ac:spMkLst>
        </pc:spChg>
      </pc:sldChg>
      <pc:sldChg chg="modSp add mod replId modClrScheme chgLayout">
        <pc:chgData name="Zander Abid" userId="YzfuL67IVTRWLDqPiTpxiM7ND8utT8pAoYMqX3yLvyY=" providerId="None" clId="Web-{2EAF43E6-900F-489B-81E8-4AFD8F876F92}" dt="2025-07-16T18:16:27.682" v="688"/>
        <pc:sldMkLst>
          <pc:docMk/>
          <pc:sldMk cId="3992573428" sldId="438"/>
        </pc:sldMkLst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3992573428" sldId="438"/>
            <ac:spMk id="2" creationId="{39C11173-1992-7300-4563-E1D46592B340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3992573428" sldId="438"/>
            <ac:spMk id="3" creationId="{1B83BC46-19A4-177C-F5FE-77B5B61D8317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3992573428" sldId="438"/>
            <ac:spMk id="4" creationId="{81F98F97-FD84-8170-677C-721A9DA78C46}"/>
          </ac:spMkLst>
        </pc:spChg>
      </pc:sldChg>
      <pc:sldChg chg="modSp add mod replId modClrScheme chgLayout">
        <pc:chgData name="Zander Abid" userId="YzfuL67IVTRWLDqPiTpxiM7ND8utT8pAoYMqX3yLvyY=" providerId="None" clId="Web-{2EAF43E6-900F-489B-81E8-4AFD8F876F92}" dt="2025-07-16T18:16:27.682" v="688"/>
        <pc:sldMkLst>
          <pc:docMk/>
          <pc:sldMk cId="465683807" sldId="439"/>
        </pc:sldMkLst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465683807" sldId="439"/>
            <ac:spMk id="2" creationId="{823F5613-B913-77EC-C02D-E4ABCBDE9F1F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465683807" sldId="439"/>
            <ac:spMk id="3" creationId="{7033FFA3-1C9A-1E9B-9B13-E0F8DBD83B32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465683807" sldId="439"/>
            <ac:spMk id="4" creationId="{330F9E62-2F19-5393-551F-601F808F1C84}"/>
          </ac:spMkLst>
        </pc:spChg>
      </pc:sldChg>
      <pc:sldChg chg="modSp add mod replId modClrScheme chgLayout">
        <pc:chgData name="Zander Abid" userId="YzfuL67IVTRWLDqPiTpxiM7ND8utT8pAoYMqX3yLvyY=" providerId="None" clId="Web-{2EAF43E6-900F-489B-81E8-4AFD8F876F92}" dt="2025-07-16T18:16:27.682" v="688"/>
        <pc:sldMkLst>
          <pc:docMk/>
          <pc:sldMk cId="1890404318" sldId="440"/>
        </pc:sldMkLst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1890404318" sldId="440"/>
            <ac:spMk id="2" creationId="{CAB24794-5A72-B05B-EDB8-F8C80177A219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1890404318" sldId="440"/>
            <ac:spMk id="3" creationId="{716BBC44-C155-CC5C-BEA5-835C9253CCC5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1890404318" sldId="440"/>
            <ac:spMk id="4" creationId="{33C5EFD3-953A-32F2-94B7-46DB9274BFB0}"/>
          </ac:spMkLst>
        </pc:spChg>
      </pc:sldChg>
      <pc:sldChg chg="addSp delSp modSp add mod replId modClrScheme chgLayout">
        <pc:chgData name="Zander Abid" userId="YzfuL67IVTRWLDqPiTpxiM7ND8utT8pAoYMqX3yLvyY=" providerId="None" clId="Web-{2EAF43E6-900F-489B-81E8-4AFD8F876F92}" dt="2025-07-16T18:16:27.682" v="688"/>
        <pc:sldMkLst>
          <pc:docMk/>
          <pc:sldMk cId="1977908024" sldId="441"/>
        </pc:sldMkLst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1977908024" sldId="441"/>
            <ac:spMk id="2" creationId="{71AF9F36-ED5C-665E-E77C-07836C2694B2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1977908024" sldId="441"/>
            <ac:spMk id="3" creationId="{2B35E054-2CFF-3A0A-C26C-13FFECB451C6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1977908024" sldId="441"/>
            <ac:spMk id="4" creationId="{0821F718-F52D-0923-CD0E-81D4F8927EF7}"/>
          </ac:spMkLst>
        </pc:spChg>
        <pc:picChg chg="add del mod">
          <ac:chgData name="Zander Abid" userId="YzfuL67IVTRWLDqPiTpxiM7ND8utT8pAoYMqX3yLvyY=" providerId="None" clId="Web-{2EAF43E6-900F-489B-81E8-4AFD8F876F92}" dt="2025-07-16T15:06:56.499" v="226"/>
          <ac:picMkLst>
            <pc:docMk/>
            <pc:sldMk cId="1977908024" sldId="441"/>
            <ac:picMk id="5" creationId="{2DD61A14-4150-37C3-49FF-17032D8495A1}"/>
          </ac:picMkLst>
        </pc:picChg>
        <pc:picChg chg="add mod">
          <ac:chgData name="Zander Abid" userId="YzfuL67IVTRWLDqPiTpxiM7ND8utT8pAoYMqX3yLvyY=" providerId="None" clId="Web-{2EAF43E6-900F-489B-81E8-4AFD8F876F92}" dt="2025-07-16T15:07:02.202" v="227"/>
          <ac:picMkLst>
            <pc:docMk/>
            <pc:sldMk cId="1977908024" sldId="441"/>
            <ac:picMk id="6" creationId="{EE523E86-AFB8-33CD-5DB8-AEB12E034C47}"/>
          </ac:picMkLst>
        </pc:picChg>
      </pc:sldChg>
      <pc:sldChg chg="addSp modSp add mod replId modClrScheme chgLayout">
        <pc:chgData name="Zander Abid" userId="YzfuL67IVTRWLDqPiTpxiM7ND8utT8pAoYMqX3yLvyY=" providerId="None" clId="Web-{2EAF43E6-900F-489B-81E8-4AFD8F876F92}" dt="2025-07-16T18:16:27.682" v="688"/>
        <pc:sldMkLst>
          <pc:docMk/>
          <pc:sldMk cId="3890253183" sldId="442"/>
        </pc:sldMkLst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3890253183" sldId="442"/>
            <ac:spMk id="2" creationId="{8C04C58E-26D3-91C2-1C57-EE5ABFFB0C77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3890253183" sldId="442"/>
            <ac:spMk id="3" creationId="{174E3231-9601-C4AE-FC69-D87544289A9F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3890253183" sldId="442"/>
            <ac:spMk id="4" creationId="{8702069B-2598-A3FF-E014-C103C3096FC6}"/>
          </ac:spMkLst>
        </pc:spChg>
        <pc:picChg chg="add mod">
          <ac:chgData name="Zander Abid" userId="YzfuL67IVTRWLDqPiTpxiM7ND8utT8pAoYMqX3yLvyY=" providerId="None" clId="Web-{2EAF43E6-900F-489B-81E8-4AFD8F876F92}" dt="2025-07-16T15:07:19.530" v="228"/>
          <ac:picMkLst>
            <pc:docMk/>
            <pc:sldMk cId="3890253183" sldId="442"/>
            <ac:picMk id="5" creationId="{0C59CEB8-0B00-ADC2-30B6-F7B565BA43F7}"/>
          </ac:picMkLst>
        </pc:picChg>
      </pc:sldChg>
      <pc:sldChg chg="modSp add mod replId modClrScheme chgLayout">
        <pc:chgData name="Zander Abid" userId="YzfuL67IVTRWLDqPiTpxiM7ND8utT8pAoYMqX3yLvyY=" providerId="None" clId="Web-{2EAF43E6-900F-489B-81E8-4AFD8F876F92}" dt="2025-07-16T18:16:27.682" v="688"/>
        <pc:sldMkLst>
          <pc:docMk/>
          <pc:sldMk cId="3681263237" sldId="443"/>
        </pc:sldMkLst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3681263237" sldId="443"/>
            <ac:spMk id="2" creationId="{2DB02A1B-7885-3FE5-25F0-8564FF343D1D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3681263237" sldId="443"/>
            <ac:spMk id="3" creationId="{1E921D8F-3CF5-56C3-2996-5D549A55B98B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3681263237" sldId="443"/>
            <ac:spMk id="4" creationId="{47217207-3318-2D48-23A6-3AF987EED495}"/>
          </ac:spMkLst>
        </pc:spChg>
      </pc:sldChg>
      <pc:sldChg chg="modSp add mod replId modClrScheme chgLayout">
        <pc:chgData name="Zander Abid" userId="YzfuL67IVTRWLDqPiTpxiM7ND8utT8pAoYMqX3yLvyY=" providerId="None" clId="Web-{2EAF43E6-900F-489B-81E8-4AFD8F876F92}" dt="2025-07-16T18:16:27.682" v="688"/>
        <pc:sldMkLst>
          <pc:docMk/>
          <pc:sldMk cId="1929756181" sldId="444"/>
        </pc:sldMkLst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1929756181" sldId="444"/>
            <ac:spMk id="2" creationId="{A1AB5B91-F339-1426-204D-A7F376150764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1929756181" sldId="444"/>
            <ac:spMk id="3" creationId="{614897F5-02B5-1FF5-C774-45C5293DA590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1929756181" sldId="444"/>
            <ac:spMk id="4" creationId="{C9C23B07-DC07-5D2E-0710-99D722102F84}"/>
          </ac:spMkLst>
        </pc:spChg>
      </pc:sldChg>
      <pc:sldChg chg="modSp add mod replId modClrScheme chgLayout">
        <pc:chgData name="Zander Abid" userId="YzfuL67IVTRWLDqPiTpxiM7ND8utT8pAoYMqX3yLvyY=" providerId="None" clId="Web-{2EAF43E6-900F-489B-81E8-4AFD8F876F92}" dt="2025-07-16T18:16:27.682" v="688"/>
        <pc:sldMkLst>
          <pc:docMk/>
          <pc:sldMk cId="2265415238" sldId="445"/>
        </pc:sldMkLst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2265415238" sldId="445"/>
            <ac:spMk id="2" creationId="{385728FD-7F46-38DC-3144-DD3D613585EF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2265415238" sldId="445"/>
            <ac:spMk id="3" creationId="{C0BE74B1-6B44-51F4-C732-3B3A2139359C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2265415238" sldId="445"/>
            <ac:spMk id="4" creationId="{411BCD53-2BDD-7E2E-2930-D52DBBDF1311}"/>
          </ac:spMkLst>
        </pc:spChg>
      </pc:sldChg>
      <pc:sldChg chg="modSp add mod replId modClrScheme chgLayout">
        <pc:chgData name="Zander Abid" userId="YzfuL67IVTRWLDqPiTpxiM7ND8utT8pAoYMqX3yLvyY=" providerId="None" clId="Web-{2EAF43E6-900F-489B-81E8-4AFD8F876F92}" dt="2025-07-16T18:16:27.682" v="688"/>
        <pc:sldMkLst>
          <pc:docMk/>
          <pc:sldMk cId="2124910421" sldId="446"/>
        </pc:sldMkLst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2124910421" sldId="446"/>
            <ac:spMk id="2" creationId="{F1662229-A0B9-6457-121F-A742028350EB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2124910421" sldId="446"/>
            <ac:spMk id="3" creationId="{24DE0F94-486F-4495-98BF-9629A0722805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2124910421" sldId="446"/>
            <ac:spMk id="4" creationId="{A640BA05-FB00-A33C-23C7-AD8BE9C1F8CA}"/>
          </ac:spMkLst>
        </pc:spChg>
      </pc:sldChg>
      <pc:sldChg chg="modSp add mod replId modClrScheme chgLayout">
        <pc:chgData name="Zander Abid" userId="YzfuL67IVTRWLDqPiTpxiM7ND8utT8pAoYMqX3yLvyY=" providerId="None" clId="Web-{2EAF43E6-900F-489B-81E8-4AFD8F876F92}" dt="2025-07-16T18:16:27.682" v="688"/>
        <pc:sldMkLst>
          <pc:docMk/>
          <pc:sldMk cId="1839716570" sldId="447"/>
        </pc:sldMkLst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1839716570" sldId="447"/>
            <ac:spMk id="2" creationId="{035EE6A4-164B-B6D1-0CD7-7F7C68D99160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1839716570" sldId="447"/>
            <ac:spMk id="3" creationId="{DBC37076-9CFF-F661-E0CA-A0DEB5F94A49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1839716570" sldId="447"/>
            <ac:spMk id="4" creationId="{3B621688-29B2-75FF-FB94-28D31319074C}"/>
          </ac:spMkLst>
        </pc:spChg>
      </pc:sldChg>
      <pc:sldChg chg="modSp add mod ord replId modClrScheme chgLayout">
        <pc:chgData name="Zander Abid" userId="YzfuL67IVTRWLDqPiTpxiM7ND8utT8pAoYMqX3yLvyY=" providerId="None" clId="Web-{2EAF43E6-900F-489B-81E8-4AFD8F876F92}" dt="2025-07-16T18:16:27.682" v="688"/>
        <pc:sldMkLst>
          <pc:docMk/>
          <pc:sldMk cId="898511052" sldId="448"/>
        </pc:sldMkLst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898511052" sldId="448"/>
            <ac:spMk id="2" creationId="{73036A1E-7A17-AA9E-A21F-07EB9508986B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898511052" sldId="448"/>
            <ac:spMk id="3" creationId="{6199C2F7-8D6C-77BC-6DA2-515EE08DCF57}"/>
          </ac:spMkLst>
        </pc:spChg>
        <pc:spChg chg="mod ord">
          <ac:chgData name="Zander Abid" userId="YzfuL67IVTRWLDqPiTpxiM7ND8utT8pAoYMqX3yLvyY=" providerId="None" clId="Web-{2EAF43E6-900F-489B-81E8-4AFD8F876F92}" dt="2025-07-16T18:16:27.682" v="688"/>
          <ac:spMkLst>
            <pc:docMk/>
            <pc:sldMk cId="898511052" sldId="448"/>
            <ac:spMk id="4" creationId="{7D638A93-D650-B9CB-B8A6-39274256435E}"/>
          </ac:spMkLst>
        </pc:spChg>
      </pc:sldChg>
      <pc:sldMasterChg chg="del delSldLayout">
        <pc:chgData name="Zander Abid" userId="YzfuL67IVTRWLDqPiTpxiM7ND8utT8pAoYMqX3yLvyY=" providerId="None" clId="Web-{2EAF43E6-900F-489B-81E8-4AFD8F876F92}" dt="2025-07-16T14:44:03.014" v="4"/>
        <pc:sldMasterMkLst>
          <pc:docMk/>
          <pc:sldMasterMk cId="1323443525" sldId="2147483648"/>
        </pc:sldMasterMkLst>
        <pc:sldLayoutChg chg="del">
          <pc:chgData name="Zander Abid" userId="YzfuL67IVTRWLDqPiTpxiM7ND8utT8pAoYMqX3yLvyY=" providerId="None" clId="Web-{2EAF43E6-900F-489B-81E8-4AFD8F876F92}" dt="2025-07-16T14:44:03.014" v="4"/>
          <pc:sldLayoutMkLst>
            <pc:docMk/>
            <pc:sldMasterMk cId="1323443525" sldId="2147483648"/>
            <pc:sldLayoutMk cId="2851810967" sldId="2147483650"/>
          </pc:sldLayoutMkLst>
        </pc:sldLayoutChg>
        <pc:sldLayoutChg chg="del">
          <pc:chgData name="Zander Abid" userId="YzfuL67IVTRWLDqPiTpxiM7ND8utT8pAoYMqX3yLvyY=" providerId="None" clId="Web-{2EAF43E6-900F-489B-81E8-4AFD8F876F92}" dt="2025-07-16T14:44:03.014" v="4"/>
          <pc:sldLayoutMkLst>
            <pc:docMk/>
            <pc:sldMasterMk cId="1323443525" sldId="2147483648"/>
            <pc:sldLayoutMk cId="983006873" sldId="2147483662"/>
          </pc:sldLayoutMkLst>
        </pc:sldLayoutChg>
        <pc:sldLayoutChg chg="del">
          <pc:chgData name="Zander Abid" userId="YzfuL67IVTRWLDqPiTpxiM7ND8utT8pAoYMqX3yLvyY=" providerId="None" clId="Web-{2EAF43E6-900F-489B-81E8-4AFD8F876F92}" dt="2025-07-16T14:44:03.014" v="4"/>
          <pc:sldLayoutMkLst>
            <pc:docMk/>
            <pc:sldMasterMk cId="1323443525" sldId="2147483648"/>
            <pc:sldLayoutMk cId="934325618" sldId="2147483663"/>
          </pc:sldLayoutMkLst>
        </pc:sldLayoutChg>
        <pc:sldLayoutChg chg="del">
          <pc:chgData name="Zander Abid" userId="YzfuL67IVTRWLDqPiTpxiM7ND8utT8pAoYMqX3yLvyY=" providerId="None" clId="Web-{2EAF43E6-900F-489B-81E8-4AFD8F876F92}" dt="2025-07-16T14:44:03.014" v="4"/>
          <pc:sldLayoutMkLst>
            <pc:docMk/>
            <pc:sldMasterMk cId="1323443525" sldId="2147483648"/>
            <pc:sldLayoutMk cId="2473659287" sldId="2147483664"/>
          </pc:sldLayoutMkLst>
        </pc:sldLayoutChg>
        <pc:sldLayoutChg chg="del">
          <pc:chgData name="Zander Abid" userId="YzfuL67IVTRWLDqPiTpxiM7ND8utT8pAoYMqX3yLvyY=" providerId="None" clId="Web-{2EAF43E6-900F-489B-81E8-4AFD8F876F92}" dt="2025-07-16T14:44:03.014" v="4"/>
          <pc:sldLayoutMkLst>
            <pc:docMk/>
            <pc:sldMasterMk cId="1323443525" sldId="2147483648"/>
            <pc:sldLayoutMk cId="96178016" sldId="2147483665"/>
          </pc:sldLayoutMkLst>
        </pc:sldLayoutChg>
        <pc:sldLayoutChg chg="del">
          <pc:chgData name="Zander Abid" userId="YzfuL67IVTRWLDqPiTpxiM7ND8utT8pAoYMqX3yLvyY=" providerId="None" clId="Web-{2EAF43E6-900F-489B-81E8-4AFD8F876F92}" dt="2025-07-16T14:44:03.014" v="4"/>
          <pc:sldLayoutMkLst>
            <pc:docMk/>
            <pc:sldMasterMk cId="1323443525" sldId="2147483648"/>
            <pc:sldLayoutMk cId="3686818891" sldId="2147483666"/>
          </pc:sldLayoutMkLst>
        </pc:sldLayoutChg>
        <pc:sldLayoutChg chg="del">
          <pc:chgData name="Zander Abid" userId="YzfuL67IVTRWLDqPiTpxiM7ND8utT8pAoYMqX3yLvyY=" providerId="None" clId="Web-{2EAF43E6-900F-489B-81E8-4AFD8F876F92}" dt="2025-07-16T14:44:03.014" v="4"/>
          <pc:sldLayoutMkLst>
            <pc:docMk/>
            <pc:sldMasterMk cId="1323443525" sldId="2147483648"/>
            <pc:sldLayoutMk cId="1308032477" sldId="2147483667"/>
          </pc:sldLayoutMkLst>
        </pc:sldLayoutChg>
        <pc:sldLayoutChg chg="del">
          <pc:chgData name="Zander Abid" userId="YzfuL67IVTRWLDqPiTpxiM7ND8utT8pAoYMqX3yLvyY=" providerId="None" clId="Web-{2EAF43E6-900F-489B-81E8-4AFD8F876F92}" dt="2025-07-16T14:44:03.014" v="4"/>
          <pc:sldLayoutMkLst>
            <pc:docMk/>
            <pc:sldMasterMk cId="1323443525" sldId="2147483648"/>
            <pc:sldLayoutMk cId="1784058848" sldId="2147483668"/>
          </pc:sldLayoutMkLst>
        </pc:sldLayoutChg>
        <pc:sldLayoutChg chg="del">
          <pc:chgData name="Zander Abid" userId="YzfuL67IVTRWLDqPiTpxiM7ND8utT8pAoYMqX3yLvyY=" providerId="None" clId="Web-{2EAF43E6-900F-489B-81E8-4AFD8F876F92}" dt="2025-07-16T14:44:03.014" v="4"/>
          <pc:sldLayoutMkLst>
            <pc:docMk/>
            <pc:sldMasterMk cId="1323443525" sldId="2147483648"/>
            <pc:sldLayoutMk cId="4155130987" sldId="2147483669"/>
          </pc:sldLayoutMkLst>
        </pc:sldLayoutChg>
        <pc:sldLayoutChg chg="del">
          <pc:chgData name="Zander Abid" userId="YzfuL67IVTRWLDqPiTpxiM7ND8utT8pAoYMqX3yLvyY=" providerId="None" clId="Web-{2EAF43E6-900F-489B-81E8-4AFD8F876F92}" dt="2025-07-16T14:44:03.014" v="4"/>
          <pc:sldLayoutMkLst>
            <pc:docMk/>
            <pc:sldMasterMk cId="1323443525" sldId="2147483648"/>
            <pc:sldLayoutMk cId="1673084515" sldId="2147483671"/>
          </pc:sldLayoutMkLst>
        </pc:sldLayoutChg>
        <pc:sldLayoutChg chg="del">
          <pc:chgData name="Zander Abid" userId="YzfuL67IVTRWLDqPiTpxiM7ND8utT8pAoYMqX3yLvyY=" providerId="None" clId="Web-{2EAF43E6-900F-489B-81E8-4AFD8F876F92}" dt="2025-07-16T14:44:03.014" v="4"/>
          <pc:sldLayoutMkLst>
            <pc:docMk/>
            <pc:sldMasterMk cId="1323443525" sldId="2147483648"/>
            <pc:sldLayoutMk cId="3600987011" sldId="2147483672"/>
          </pc:sldLayoutMkLst>
        </pc:sldLayoutChg>
        <pc:sldLayoutChg chg="del">
          <pc:chgData name="Zander Abid" userId="YzfuL67IVTRWLDqPiTpxiM7ND8utT8pAoYMqX3yLvyY=" providerId="None" clId="Web-{2EAF43E6-900F-489B-81E8-4AFD8F876F92}" dt="2025-07-16T14:44:03.014" v="4"/>
          <pc:sldLayoutMkLst>
            <pc:docMk/>
            <pc:sldMasterMk cId="1323443525" sldId="2147483648"/>
            <pc:sldLayoutMk cId="2819745870" sldId="2147483673"/>
          </pc:sldLayoutMkLst>
        </pc:sldLayoutChg>
        <pc:sldLayoutChg chg="del">
          <pc:chgData name="Zander Abid" userId="YzfuL67IVTRWLDqPiTpxiM7ND8utT8pAoYMqX3yLvyY=" providerId="None" clId="Web-{2EAF43E6-900F-489B-81E8-4AFD8F876F92}" dt="2025-07-16T14:44:03.014" v="4"/>
          <pc:sldLayoutMkLst>
            <pc:docMk/>
            <pc:sldMasterMk cId="1323443525" sldId="2147483648"/>
            <pc:sldLayoutMk cId="3084749132" sldId="2147483674"/>
          </pc:sldLayoutMkLst>
        </pc:sldLayoutChg>
        <pc:sldLayoutChg chg="del">
          <pc:chgData name="Zander Abid" userId="YzfuL67IVTRWLDqPiTpxiM7ND8utT8pAoYMqX3yLvyY=" providerId="None" clId="Web-{2EAF43E6-900F-489B-81E8-4AFD8F876F92}" dt="2025-07-16T14:44:03.014" v="4"/>
          <pc:sldLayoutMkLst>
            <pc:docMk/>
            <pc:sldMasterMk cId="1323443525" sldId="2147483648"/>
            <pc:sldLayoutMk cId="2674024205" sldId="2147483675"/>
          </pc:sldLayoutMkLst>
        </pc:sldLayoutChg>
        <pc:sldLayoutChg chg="del">
          <pc:chgData name="Zander Abid" userId="YzfuL67IVTRWLDqPiTpxiM7ND8utT8pAoYMqX3yLvyY=" providerId="None" clId="Web-{2EAF43E6-900F-489B-81E8-4AFD8F876F92}" dt="2025-07-16T14:44:03.014" v="4"/>
          <pc:sldLayoutMkLst>
            <pc:docMk/>
            <pc:sldMasterMk cId="1323443525" sldId="2147483648"/>
            <pc:sldLayoutMk cId="4073071473" sldId="2147483677"/>
          </pc:sldLayoutMkLst>
        </pc:sldLayoutChg>
        <pc:sldLayoutChg chg="del">
          <pc:chgData name="Zander Abid" userId="YzfuL67IVTRWLDqPiTpxiM7ND8utT8pAoYMqX3yLvyY=" providerId="None" clId="Web-{2EAF43E6-900F-489B-81E8-4AFD8F876F92}" dt="2025-07-16T14:44:03.014" v="4"/>
          <pc:sldLayoutMkLst>
            <pc:docMk/>
            <pc:sldMasterMk cId="1323443525" sldId="2147483648"/>
            <pc:sldLayoutMk cId="3573991525" sldId="2147483678"/>
          </pc:sldLayoutMkLst>
        </pc:sldLayoutChg>
        <pc:sldLayoutChg chg="del">
          <pc:chgData name="Zander Abid" userId="YzfuL67IVTRWLDqPiTpxiM7ND8utT8pAoYMqX3yLvyY=" providerId="None" clId="Web-{2EAF43E6-900F-489B-81E8-4AFD8F876F92}" dt="2025-07-16T14:44:03.014" v="4"/>
          <pc:sldLayoutMkLst>
            <pc:docMk/>
            <pc:sldMasterMk cId="1323443525" sldId="2147483648"/>
            <pc:sldLayoutMk cId="1716809451" sldId="2147483679"/>
          </pc:sldLayoutMkLst>
        </pc:sldLayoutChg>
        <pc:sldLayoutChg chg="del">
          <pc:chgData name="Zander Abid" userId="YzfuL67IVTRWLDqPiTpxiM7ND8utT8pAoYMqX3yLvyY=" providerId="None" clId="Web-{2EAF43E6-900F-489B-81E8-4AFD8F876F92}" dt="2025-07-16T14:44:03.014" v="4"/>
          <pc:sldLayoutMkLst>
            <pc:docMk/>
            <pc:sldMasterMk cId="1323443525" sldId="2147483648"/>
            <pc:sldLayoutMk cId="1704672526" sldId="2147483680"/>
          </pc:sldLayoutMkLst>
        </pc:sldLayoutChg>
        <pc:sldLayoutChg chg="del">
          <pc:chgData name="Zander Abid" userId="YzfuL67IVTRWLDqPiTpxiM7ND8utT8pAoYMqX3yLvyY=" providerId="None" clId="Web-{2EAF43E6-900F-489B-81E8-4AFD8F876F92}" dt="2025-07-16T14:44:03.014" v="4"/>
          <pc:sldLayoutMkLst>
            <pc:docMk/>
            <pc:sldMasterMk cId="1323443525" sldId="2147483648"/>
            <pc:sldLayoutMk cId="1982103525" sldId="2147483681"/>
          </pc:sldLayoutMkLst>
        </pc:sldLayoutChg>
        <pc:sldLayoutChg chg="del">
          <pc:chgData name="Zander Abid" userId="YzfuL67IVTRWLDqPiTpxiM7ND8utT8pAoYMqX3yLvyY=" providerId="None" clId="Web-{2EAF43E6-900F-489B-81E8-4AFD8F876F92}" dt="2025-07-16T14:44:03.014" v="4"/>
          <pc:sldLayoutMkLst>
            <pc:docMk/>
            <pc:sldMasterMk cId="1323443525" sldId="2147483648"/>
            <pc:sldLayoutMk cId="2032555403" sldId="2147483682"/>
          </pc:sldLayoutMkLst>
        </pc:sldLayoutChg>
        <pc:sldLayoutChg chg="del">
          <pc:chgData name="Zander Abid" userId="YzfuL67IVTRWLDqPiTpxiM7ND8utT8pAoYMqX3yLvyY=" providerId="None" clId="Web-{2EAF43E6-900F-489B-81E8-4AFD8F876F92}" dt="2025-07-16T14:44:03.014" v="4"/>
          <pc:sldLayoutMkLst>
            <pc:docMk/>
            <pc:sldMasterMk cId="1323443525" sldId="2147483648"/>
            <pc:sldLayoutMk cId="439838375" sldId="2147483683"/>
          </pc:sldLayoutMkLst>
        </pc:sldLayoutChg>
      </pc:sldMasterChg>
      <pc:sldMasterChg chg="add del addSldLayout delSldLayout modSldLayout">
        <pc:chgData name="Zander Abid" userId="YzfuL67IVTRWLDqPiTpxiM7ND8utT8pAoYMqX3yLvyY=" providerId="None" clId="Web-{2EAF43E6-900F-489B-81E8-4AFD8F876F92}" dt="2025-07-16T14:44:05.264" v="5"/>
        <pc:sldMasterMkLst>
          <pc:docMk/>
          <pc:sldMasterMk cId="2273661678" sldId="2147483684"/>
        </pc:sldMasterMkLst>
        <pc:sldLayoutChg chg="add del mod replId">
          <pc:chgData name="Zander Abid" userId="YzfuL67IVTRWLDqPiTpxiM7ND8utT8pAoYMqX3yLvyY=" providerId="None" clId="Web-{2EAF43E6-900F-489B-81E8-4AFD8F876F92}" dt="2025-07-16T14:44:05.264" v="5"/>
          <pc:sldLayoutMkLst>
            <pc:docMk/>
            <pc:sldMasterMk cId="2273661678" sldId="2147483684"/>
            <pc:sldLayoutMk cId="461845913" sldId="2147483685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4:44:05.264" v="5"/>
          <pc:sldLayoutMkLst>
            <pc:docMk/>
            <pc:sldMasterMk cId="2273661678" sldId="2147483684"/>
            <pc:sldLayoutMk cId="4084660960" sldId="2147483686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4:44:05.264" v="5"/>
          <pc:sldLayoutMkLst>
            <pc:docMk/>
            <pc:sldMasterMk cId="2273661678" sldId="2147483684"/>
            <pc:sldLayoutMk cId="1479034295" sldId="2147483687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4:44:05.264" v="5"/>
          <pc:sldLayoutMkLst>
            <pc:docMk/>
            <pc:sldMasterMk cId="2273661678" sldId="2147483684"/>
            <pc:sldLayoutMk cId="3538341535" sldId="2147483688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4:44:05.264" v="5"/>
          <pc:sldLayoutMkLst>
            <pc:docMk/>
            <pc:sldMasterMk cId="2273661678" sldId="2147483684"/>
            <pc:sldLayoutMk cId="4176776029" sldId="2147483689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4:44:05.264" v="5"/>
          <pc:sldLayoutMkLst>
            <pc:docMk/>
            <pc:sldMasterMk cId="2273661678" sldId="2147483684"/>
            <pc:sldLayoutMk cId="3744807283" sldId="2147483690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4:44:05.264" v="5"/>
          <pc:sldLayoutMkLst>
            <pc:docMk/>
            <pc:sldMasterMk cId="2273661678" sldId="2147483684"/>
            <pc:sldLayoutMk cId="3458916049" sldId="2147483691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4:44:05.264" v="5"/>
          <pc:sldLayoutMkLst>
            <pc:docMk/>
            <pc:sldMasterMk cId="2273661678" sldId="2147483684"/>
            <pc:sldLayoutMk cId="1989527548" sldId="2147483692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4:44:05.264" v="5"/>
          <pc:sldLayoutMkLst>
            <pc:docMk/>
            <pc:sldMasterMk cId="2273661678" sldId="2147483684"/>
            <pc:sldLayoutMk cId="803903571" sldId="2147483693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4:44:05.264" v="5"/>
          <pc:sldLayoutMkLst>
            <pc:docMk/>
            <pc:sldMasterMk cId="2273661678" sldId="2147483684"/>
            <pc:sldLayoutMk cId="898702031" sldId="2147483694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4:44:05.264" v="5"/>
          <pc:sldLayoutMkLst>
            <pc:docMk/>
            <pc:sldMasterMk cId="2273661678" sldId="2147483684"/>
            <pc:sldLayoutMk cId="3042311937" sldId="2147483695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4:44:05.264" v="5"/>
          <pc:sldLayoutMkLst>
            <pc:docMk/>
            <pc:sldMasterMk cId="2273661678" sldId="2147483684"/>
            <pc:sldLayoutMk cId="2056488345" sldId="2147483696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4:44:05.264" v="5"/>
          <pc:sldLayoutMkLst>
            <pc:docMk/>
            <pc:sldMasterMk cId="2273661678" sldId="2147483684"/>
            <pc:sldLayoutMk cId="3974448770" sldId="2147483697"/>
          </pc:sldLayoutMkLst>
        </pc:sldLayoutChg>
      </pc:sldMasterChg>
      <pc:sldMasterChg chg="add del addSldLayout delSldLayout modSldLayout">
        <pc:chgData name="Zander Abid" userId="YzfuL67IVTRWLDqPiTpxiM7ND8utT8pAoYMqX3yLvyY=" providerId="None" clId="Web-{2EAF43E6-900F-489B-81E8-4AFD8F876F92}" dt="2025-07-16T18:15:08.601" v="676"/>
        <pc:sldMasterMkLst>
          <pc:docMk/>
          <pc:sldMasterMk cId="1726630387" sldId="2147483698"/>
        </pc:sldMasterMkLst>
        <pc:sldLayoutChg chg="add del mod replId">
          <pc:chgData name="Zander Abid" userId="YzfuL67IVTRWLDqPiTpxiM7ND8utT8pAoYMqX3yLvyY=" providerId="None" clId="Web-{2EAF43E6-900F-489B-81E8-4AFD8F876F92}" dt="2025-07-16T18:15:08.601" v="676"/>
          <pc:sldLayoutMkLst>
            <pc:docMk/>
            <pc:sldMasterMk cId="1726630387" sldId="2147483698"/>
            <pc:sldLayoutMk cId="528696510" sldId="2147483699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08.601" v="676"/>
          <pc:sldLayoutMkLst>
            <pc:docMk/>
            <pc:sldMasterMk cId="1726630387" sldId="2147483698"/>
            <pc:sldLayoutMk cId="1660874607" sldId="2147483700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08.601" v="676"/>
          <pc:sldLayoutMkLst>
            <pc:docMk/>
            <pc:sldMasterMk cId="1726630387" sldId="2147483698"/>
            <pc:sldLayoutMk cId="3185008826" sldId="2147483701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08.601" v="676"/>
          <pc:sldLayoutMkLst>
            <pc:docMk/>
            <pc:sldMasterMk cId="1726630387" sldId="2147483698"/>
            <pc:sldLayoutMk cId="1688679540" sldId="2147483702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08.601" v="676"/>
          <pc:sldLayoutMkLst>
            <pc:docMk/>
            <pc:sldMasterMk cId="1726630387" sldId="2147483698"/>
            <pc:sldLayoutMk cId="3953520166" sldId="2147483703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08.601" v="676"/>
          <pc:sldLayoutMkLst>
            <pc:docMk/>
            <pc:sldMasterMk cId="1726630387" sldId="2147483698"/>
            <pc:sldLayoutMk cId="1797361953" sldId="2147483704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08.601" v="676"/>
          <pc:sldLayoutMkLst>
            <pc:docMk/>
            <pc:sldMasterMk cId="1726630387" sldId="2147483698"/>
            <pc:sldLayoutMk cId="514996484" sldId="2147483705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08.601" v="676"/>
          <pc:sldLayoutMkLst>
            <pc:docMk/>
            <pc:sldMasterMk cId="1726630387" sldId="2147483698"/>
            <pc:sldLayoutMk cId="778395522" sldId="2147483706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08.601" v="676"/>
          <pc:sldLayoutMkLst>
            <pc:docMk/>
            <pc:sldMasterMk cId="1726630387" sldId="2147483698"/>
            <pc:sldLayoutMk cId="1994255843" sldId="2147483707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08.601" v="676"/>
          <pc:sldLayoutMkLst>
            <pc:docMk/>
            <pc:sldMasterMk cId="1726630387" sldId="2147483698"/>
            <pc:sldLayoutMk cId="2205120773" sldId="2147483708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08.601" v="676"/>
          <pc:sldLayoutMkLst>
            <pc:docMk/>
            <pc:sldMasterMk cId="1726630387" sldId="2147483698"/>
            <pc:sldLayoutMk cId="2251125967" sldId="2147483709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08.601" v="676"/>
          <pc:sldLayoutMkLst>
            <pc:docMk/>
            <pc:sldMasterMk cId="1726630387" sldId="2147483698"/>
            <pc:sldLayoutMk cId="460279390" sldId="2147483710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08.601" v="676"/>
          <pc:sldLayoutMkLst>
            <pc:docMk/>
            <pc:sldMasterMk cId="1726630387" sldId="2147483698"/>
            <pc:sldLayoutMk cId="609256197" sldId="2147483711"/>
          </pc:sldLayoutMkLst>
        </pc:sldLayoutChg>
        <pc:sldLayoutChg chg="add del">
          <pc:chgData name="Zander Abid" userId="YzfuL67IVTRWLDqPiTpxiM7ND8utT8pAoYMqX3yLvyY=" providerId="None" clId="Web-{2EAF43E6-900F-489B-81E8-4AFD8F876F92}" dt="2025-07-16T18:15:08.601" v="676"/>
          <pc:sldLayoutMkLst>
            <pc:docMk/>
            <pc:sldMasterMk cId="1726630387" sldId="2147483698"/>
            <pc:sldLayoutMk cId="3338977470" sldId="2147483712"/>
          </pc:sldLayoutMkLst>
        </pc:sldLayoutChg>
      </pc:sldMasterChg>
      <pc:sldMasterChg chg="add del addSldLayout delSldLayout modSldLayout">
        <pc:chgData name="Zander Abid" userId="YzfuL67IVTRWLDqPiTpxiM7ND8utT8pAoYMqX3yLvyY=" providerId="None" clId="Web-{2EAF43E6-900F-489B-81E8-4AFD8F876F92}" dt="2025-07-16T14:44:31.670" v="8"/>
        <pc:sldMasterMkLst>
          <pc:docMk/>
          <pc:sldMasterMk cId="758845969" sldId="2147483712"/>
        </pc:sldMasterMkLst>
        <pc:sldLayoutChg chg="add del mod replId">
          <pc:chgData name="Zander Abid" userId="YzfuL67IVTRWLDqPiTpxiM7ND8utT8pAoYMqX3yLvyY=" providerId="None" clId="Web-{2EAF43E6-900F-489B-81E8-4AFD8F876F92}" dt="2025-07-16T14:44:31.670" v="8"/>
          <pc:sldLayoutMkLst>
            <pc:docMk/>
            <pc:sldMasterMk cId="758845969" sldId="2147483712"/>
            <pc:sldLayoutMk cId="3536415576" sldId="2147483713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4:44:31.670" v="8"/>
          <pc:sldLayoutMkLst>
            <pc:docMk/>
            <pc:sldMasterMk cId="758845969" sldId="2147483712"/>
            <pc:sldLayoutMk cId="4140095714" sldId="2147483714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4:44:31.670" v="8"/>
          <pc:sldLayoutMkLst>
            <pc:docMk/>
            <pc:sldMasterMk cId="758845969" sldId="2147483712"/>
            <pc:sldLayoutMk cId="2858951245" sldId="2147483715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4:44:31.670" v="8"/>
          <pc:sldLayoutMkLst>
            <pc:docMk/>
            <pc:sldMasterMk cId="758845969" sldId="2147483712"/>
            <pc:sldLayoutMk cId="4072459160" sldId="2147483716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4:44:31.670" v="8"/>
          <pc:sldLayoutMkLst>
            <pc:docMk/>
            <pc:sldMasterMk cId="758845969" sldId="2147483712"/>
            <pc:sldLayoutMk cId="3625728209" sldId="2147483717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4:44:31.670" v="8"/>
          <pc:sldLayoutMkLst>
            <pc:docMk/>
            <pc:sldMasterMk cId="758845969" sldId="2147483712"/>
            <pc:sldLayoutMk cId="631052665" sldId="2147483718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4:44:31.670" v="8"/>
          <pc:sldLayoutMkLst>
            <pc:docMk/>
            <pc:sldMasterMk cId="758845969" sldId="2147483712"/>
            <pc:sldLayoutMk cId="677397797" sldId="2147483719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4:44:31.670" v="8"/>
          <pc:sldLayoutMkLst>
            <pc:docMk/>
            <pc:sldMasterMk cId="758845969" sldId="2147483712"/>
            <pc:sldLayoutMk cId="4250238828" sldId="2147483720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4:44:31.670" v="8"/>
          <pc:sldLayoutMkLst>
            <pc:docMk/>
            <pc:sldMasterMk cId="758845969" sldId="2147483712"/>
            <pc:sldLayoutMk cId="3734843164" sldId="2147483721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4:44:31.670" v="8"/>
          <pc:sldLayoutMkLst>
            <pc:docMk/>
            <pc:sldMasterMk cId="758845969" sldId="2147483712"/>
            <pc:sldLayoutMk cId="3012961990" sldId="2147483722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4:44:31.670" v="8"/>
          <pc:sldLayoutMkLst>
            <pc:docMk/>
            <pc:sldMasterMk cId="758845969" sldId="2147483712"/>
            <pc:sldLayoutMk cId="974284918" sldId="2147483723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4:44:31.670" v="8"/>
          <pc:sldLayoutMkLst>
            <pc:docMk/>
            <pc:sldMasterMk cId="758845969" sldId="2147483712"/>
            <pc:sldLayoutMk cId="10275838" sldId="2147483724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4:44:31.670" v="8"/>
          <pc:sldLayoutMkLst>
            <pc:docMk/>
            <pc:sldMasterMk cId="758845969" sldId="2147483712"/>
            <pc:sldLayoutMk cId="2110985625" sldId="2147483725"/>
          </pc:sldLayoutMkLst>
        </pc:sldLayoutChg>
      </pc:sldMasterChg>
      <pc:sldMasterChg chg="add del addSldLayout delSldLayout modSldLayout">
        <pc:chgData name="Zander Abid" userId="YzfuL67IVTRWLDqPiTpxiM7ND8utT8pAoYMqX3yLvyY=" providerId="None" clId="Web-{2EAF43E6-900F-489B-81E8-4AFD8F876F92}" dt="2025-07-16T18:16:15.822" v="686"/>
        <pc:sldMasterMkLst>
          <pc:docMk/>
          <pc:sldMasterMk cId="4152049760" sldId="2147483713"/>
        </pc:sldMasterMkLst>
        <pc:sldLayoutChg chg="add del mod replId">
          <pc:chgData name="Zander Abid" userId="YzfuL67IVTRWLDqPiTpxiM7ND8utT8pAoYMqX3yLvyY=" providerId="None" clId="Web-{2EAF43E6-900F-489B-81E8-4AFD8F876F92}" dt="2025-07-16T18:16:15.822" v="686"/>
          <pc:sldLayoutMkLst>
            <pc:docMk/>
            <pc:sldMasterMk cId="4152049760" sldId="2147483713"/>
            <pc:sldLayoutMk cId="2500590356" sldId="2147483714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15.822" v="686"/>
          <pc:sldLayoutMkLst>
            <pc:docMk/>
            <pc:sldMasterMk cId="4152049760" sldId="2147483713"/>
            <pc:sldLayoutMk cId="2503927822" sldId="2147483715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15.822" v="686"/>
          <pc:sldLayoutMkLst>
            <pc:docMk/>
            <pc:sldMasterMk cId="4152049760" sldId="2147483713"/>
            <pc:sldLayoutMk cId="3653185676" sldId="2147483716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15.822" v="686"/>
          <pc:sldLayoutMkLst>
            <pc:docMk/>
            <pc:sldMasterMk cId="4152049760" sldId="2147483713"/>
            <pc:sldLayoutMk cId="1023611849" sldId="2147483717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15.822" v="686"/>
          <pc:sldLayoutMkLst>
            <pc:docMk/>
            <pc:sldMasterMk cId="4152049760" sldId="2147483713"/>
            <pc:sldLayoutMk cId="3466496157" sldId="2147483718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15.822" v="686"/>
          <pc:sldLayoutMkLst>
            <pc:docMk/>
            <pc:sldMasterMk cId="4152049760" sldId="2147483713"/>
            <pc:sldLayoutMk cId="2567655485" sldId="2147483719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15.822" v="686"/>
          <pc:sldLayoutMkLst>
            <pc:docMk/>
            <pc:sldMasterMk cId="4152049760" sldId="2147483713"/>
            <pc:sldLayoutMk cId="1618653210" sldId="2147483720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15.822" v="686"/>
          <pc:sldLayoutMkLst>
            <pc:docMk/>
            <pc:sldMasterMk cId="4152049760" sldId="2147483713"/>
            <pc:sldLayoutMk cId="3927079414" sldId="2147483721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15.822" v="686"/>
          <pc:sldLayoutMkLst>
            <pc:docMk/>
            <pc:sldMasterMk cId="4152049760" sldId="2147483713"/>
            <pc:sldLayoutMk cId="3693683470" sldId="2147483722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15.822" v="686"/>
          <pc:sldLayoutMkLst>
            <pc:docMk/>
            <pc:sldMasterMk cId="4152049760" sldId="2147483713"/>
            <pc:sldLayoutMk cId="3318178428" sldId="2147483723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15.822" v="686"/>
          <pc:sldLayoutMkLst>
            <pc:docMk/>
            <pc:sldMasterMk cId="4152049760" sldId="2147483713"/>
            <pc:sldLayoutMk cId="1811835754" sldId="2147483724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15.822" v="686"/>
          <pc:sldLayoutMkLst>
            <pc:docMk/>
            <pc:sldMasterMk cId="4152049760" sldId="2147483713"/>
            <pc:sldLayoutMk cId="793849798" sldId="2147483725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15.822" v="686"/>
          <pc:sldLayoutMkLst>
            <pc:docMk/>
            <pc:sldMasterMk cId="4152049760" sldId="2147483713"/>
            <pc:sldLayoutMk cId="3239907583" sldId="2147483726"/>
          </pc:sldLayoutMkLst>
        </pc:sldLayoutChg>
      </pc:sldMasterChg>
      <pc:sldMasterChg chg="add del addSldLayout delSldLayout modSldLayout">
        <pc:chgData name="Zander Abid" userId="YzfuL67IVTRWLDqPiTpxiM7ND8utT8pAoYMqX3yLvyY=" providerId="None" clId="Web-{2EAF43E6-900F-489B-81E8-4AFD8F876F92}" dt="2025-07-16T18:15:43.055" v="683"/>
        <pc:sldMasterMkLst>
          <pc:docMk/>
          <pc:sldMasterMk cId="409897298" sldId="2147483727"/>
        </pc:sldMasterMkLst>
        <pc:sldLayoutChg chg="add del mod replId">
          <pc:chgData name="Zander Abid" userId="YzfuL67IVTRWLDqPiTpxiM7ND8utT8pAoYMqX3yLvyY=" providerId="None" clId="Web-{2EAF43E6-900F-489B-81E8-4AFD8F876F92}" dt="2025-07-16T18:15:43.055" v="683"/>
          <pc:sldLayoutMkLst>
            <pc:docMk/>
            <pc:sldMasterMk cId="409897298" sldId="2147483727"/>
            <pc:sldLayoutMk cId="1299943629" sldId="2147483728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43.055" v="683"/>
          <pc:sldLayoutMkLst>
            <pc:docMk/>
            <pc:sldMasterMk cId="409897298" sldId="2147483727"/>
            <pc:sldLayoutMk cId="3070828773" sldId="2147483729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43.055" v="683"/>
          <pc:sldLayoutMkLst>
            <pc:docMk/>
            <pc:sldMasterMk cId="409897298" sldId="2147483727"/>
            <pc:sldLayoutMk cId="1110221395" sldId="2147483730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43.055" v="683"/>
          <pc:sldLayoutMkLst>
            <pc:docMk/>
            <pc:sldMasterMk cId="409897298" sldId="2147483727"/>
            <pc:sldLayoutMk cId="3745831463" sldId="2147483731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43.055" v="683"/>
          <pc:sldLayoutMkLst>
            <pc:docMk/>
            <pc:sldMasterMk cId="409897298" sldId="2147483727"/>
            <pc:sldLayoutMk cId="4089016322" sldId="2147483732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43.055" v="683"/>
          <pc:sldLayoutMkLst>
            <pc:docMk/>
            <pc:sldMasterMk cId="409897298" sldId="2147483727"/>
            <pc:sldLayoutMk cId="1241527019" sldId="2147483733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43.055" v="683"/>
          <pc:sldLayoutMkLst>
            <pc:docMk/>
            <pc:sldMasterMk cId="409897298" sldId="2147483727"/>
            <pc:sldLayoutMk cId="3988392144" sldId="2147483734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43.055" v="683"/>
          <pc:sldLayoutMkLst>
            <pc:docMk/>
            <pc:sldMasterMk cId="409897298" sldId="2147483727"/>
            <pc:sldLayoutMk cId="3190443817" sldId="2147483735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43.055" v="683"/>
          <pc:sldLayoutMkLst>
            <pc:docMk/>
            <pc:sldMasterMk cId="409897298" sldId="2147483727"/>
            <pc:sldLayoutMk cId="529539020" sldId="2147483736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43.055" v="683"/>
          <pc:sldLayoutMkLst>
            <pc:docMk/>
            <pc:sldMasterMk cId="409897298" sldId="2147483727"/>
            <pc:sldLayoutMk cId="1399871901" sldId="2147483737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43.055" v="683"/>
          <pc:sldLayoutMkLst>
            <pc:docMk/>
            <pc:sldMasterMk cId="409897298" sldId="2147483727"/>
            <pc:sldLayoutMk cId="3771699683" sldId="2147483738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43.055" v="683"/>
          <pc:sldLayoutMkLst>
            <pc:docMk/>
            <pc:sldMasterMk cId="409897298" sldId="2147483727"/>
            <pc:sldLayoutMk cId="3707448970" sldId="2147483739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43.055" v="683"/>
          <pc:sldLayoutMkLst>
            <pc:docMk/>
            <pc:sldMasterMk cId="409897298" sldId="2147483727"/>
            <pc:sldLayoutMk cId="3402018126" sldId="2147483740"/>
          </pc:sldLayoutMkLst>
        </pc:sldLayoutChg>
      </pc:sldMasterChg>
      <pc:sldMasterChg chg="add del addSldLayout delSldLayout modSldLayout">
        <pc:chgData name="Zander Abid" userId="YzfuL67IVTRWLDqPiTpxiM7ND8utT8pAoYMqX3yLvyY=" providerId="None" clId="Web-{2EAF43E6-900F-489B-81E8-4AFD8F876F92}" dt="2025-07-16T18:15:36.462" v="681"/>
        <pc:sldMasterMkLst>
          <pc:docMk/>
          <pc:sldMasterMk cId="490612547" sldId="2147483727"/>
        </pc:sldMasterMkLst>
        <pc:sldLayoutChg chg="add del mod replId">
          <pc:chgData name="Zander Abid" userId="YzfuL67IVTRWLDqPiTpxiM7ND8utT8pAoYMqX3yLvyY=" providerId="None" clId="Web-{2EAF43E6-900F-489B-81E8-4AFD8F876F92}" dt="2025-07-16T18:15:36.462" v="681"/>
          <pc:sldLayoutMkLst>
            <pc:docMk/>
            <pc:sldMasterMk cId="490612547" sldId="2147483727"/>
            <pc:sldLayoutMk cId="801095321" sldId="2147483728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36.462" v="681"/>
          <pc:sldLayoutMkLst>
            <pc:docMk/>
            <pc:sldMasterMk cId="490612547" sldId="2147483727"/>
            <pc:sldLayoutMk cId="2566292109" sldId="2147483729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36.462" v="681"/>
          <pc:sldLayoutMkLst>
            <pc:docMk/>
            <pc:sldMasterMk cId="490612547" sldId="2147483727"/>
            <pc:sldLayoutMk cId="573716924" sldId="2147483730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36.462" v="681"/>
          <pc:sldLayoutMkLst>
            <pc:docMk/>
            <pc:sldMasterMk cId="490612547" sldId="2147483727"/>
            <pc:sldLayoutMk cId="4194139211" sldId="2147483731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36.462" v="681"/>
          <pc:sldLayoutMkLst>
            <pc:docMk/>
            <pc:sldMasterMk cId="490612547" sldId="2147483727"/>
            <pc:sldLayoutMk cId="3711784727" sldId="2147483732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36.462" v="681"/>
          <pc:sldLayoutMkLst>
            <pc:docMk/>
            <pc:sldMasterMk cId="490612547" sldId="2147483727"/>
            <pc:sldLayoutMk cId="967717050" sldId="2147483733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36.462" v="681"/>
          <pc:sldLayoutMkLst>
            <pc:docMk/>
            <pc:sldMasterMk cId="490612547" sldId="2147483727"/>
            <pc:sldLayoutMk cId="490850053" sldId="2147483734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36.462" v="681"/>
          <pc:sldLayoutMkLst>
            <pc:docMk/>
            <pc:sldMasterMk cId="490612547" sldId="2147483727"/>
            <pc:sldLayoutMk cId="4067960985" sldId="2147483735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36.462" v="681"/>
          <pc:sldLayoutMkLst>
            <pc:docMk/>
            <pc:sldMasterMk cId="490612547" sldId="2147483727"/>
            <pc:sldLayoutMk cId="1881697080" sldId="2147483736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36.462" v="681"/>
          <pc:sldLayoutMkLst>
            <pc:docMk/>
            <pc:sldMasterMk cId="490612547" sldId="2147483727"/>
            <pc:sldLayoutMk cId="4229472506" sldId="2147483737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36.462" v="681"/>
          <pc:sldLayoutMkLst>
            <pc:docMk/>
            <pc:sldMasterMk cId="490612547" sldId="2147483727"/>
            <pc:sldLayoutMk cId="1317270349" sldId="2147483738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36.462" v="681"/>
          <pc:sldLayoutMkLst>
            <pc:docMk/>
            <pc:sldMasterMk cId="490612547" sldId="2147483727"/>
            <pc:sldLayoutMk cId="1586424653" sldId="2147483739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5:36.462" v="681"/>
          <pc:sldLayoutMkLst>
            <pc:docMk/>
            <pc:sldMasterMk cId="490612547" sldId="2147483727"/>
            <pc:sldLayoutMk cId="272958435" sldId="2147483740"/>
          </pc:sldLayoutMkLst>
        </pc:sldLayoutChg>
      </pc:sldMasterChg>
      <pc:sldMasterChg chg="add del addSldLayout delSldLayout modSldLayout">
        <pc:chgData name="Zander Abid" userId="YzfuL67IVTRWLDqPiTpxiM7ND8utT8pAoYMqX3yLvyY=" providerId="None" clId="Web-{2EAF43E6-900F-489B-81E8-4AFD8F876F92}" dt="2025-07-16T18:16:27.682" v="688"/>
        <pc:sldMasterMkLst>
          <pc:docMk/>
          <pc:sldMasterMk cId="1978694100" sldId="2147483727"/>
        </pc:sldMasterMkLst>
        <pc:sldLayoutChg chg="add del mod replId">
          <pc:chgData name="Zander Abid" userId="YzfuL67IVTRWLDqPiTpxiM7ND8utT8pAoYMqX3yLvyY=" providerId="None" clId="Web-{2EAF43E6-900F-489B-81E8-4AFD8F876F92}" dt="2025-07-16T18:16:27.682" v="688"/>
          <pc:sldLayoutMkLst>
            <pc:docMk/>
            <pc:sldMasterMk cId="1978694100" sldId="2147483727"/>
            <pc:sldLayoutMk cId="785748857" sldId="2147483728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27.682" v="688"/>
          <pc:sldLayoutMkLst>
            <pc:docMk/>
            <pc:sldMasterMk cId="1978694100" sldId="2147483727"/>
            <pc:sldLayoutMk cId="2602041772" sldId="2147483729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27.682" v="688"/>
          <pc:sldLayoutMkLst>
            <pc:docMk/>
            <pc:sldMasterMk cId="1978694100" sldId="2147483727"/>
            <pc:sldLayoutMk cId="3860190551" sldId="2147483730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27.682" v="688"/>
          <pc:sldLayoutMkLst>
            <pc:docMk/>
            <pc:sldMasterMk cId="1978694100" sldId="2147483727"/>
            <pc:sldLayoutMk cId="2954524596" sldId="2147483731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27.682" v="688"/>
          <pc:sldLayoutMkLst>
            <pc:docMk/>
            <pc:sldMasterMk cId="1978694100" sldId="2147483727"/>
            <pc:sldLayoutMk cId="2524848208" sldId="2147483732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27.682" v="688"/>
          <pc:sldLayoutMkLst>
            <pc:docMk/>
            <pc:sldMasterMk cId="1978694100" sldId="2147483727"/>
            <pc:sldLayoutMk cId="2652821346" sldId="2147483733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27.682" v="688"/>
          <pc:sldLayoutMkLst>
            <pc:docMk/>
            <pc:sldMasterMk cId="1978694100" sldId="2147483727"/>
            <pc:sldLayoutMk cId="3787392111" sldId="2147483734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27.682" v="688"/>
          <pc:sldLayoutMkLst>
            <pc:docMk/>
            <pc:sldMasterMk cId="1978694100" sldId="2147483727"/>
            <pc:sldLayoutMk cId="665231026" sldId="2147483735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27.682" v="688"/>
          <pc:sldLayoutMkLst>
            <pc:docMk/>
            <pc:sldMasterMk cId="1978694100" sldId="2147483727"/>
            <pc:sldLayoutMk cId="3451567885" sldId="2147483736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27.682" v="688"/>
          <pc:sldLayoutMkLst>
            <pc:docMk/>
            <pc:sldMasterMk cId="1978694100" sldId="2147483727"/>
            <pc:sldLayoutMk cId="2335674706" sldId="2147483737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27.682" v="688"/>
          <pc:sldLayoutMkLst>
            <pc:docMk/>
            <pc:sldMasterMk cId="1978694100" sldId="2147483727"/>
            <pc:sldLayoutMk cId="2668004846" sldId="2147483738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27.682" v="688"/>
          <pc:sldLayoutMkLst>
            <pc:docMk/>
            <pc:sldMasterMk cId="1978694100" sldId="2147483727"/>
            <pc:sldLayoutMk cId="659175531" sldId="2147483739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27.682" v="688"/>
          <pc:sldLayoutMkLst>
            <pc:docMk/>
            <pc:sldMasterMk cId="1978694100" sldId="2147483727"/>
            <pc:sldLayoutMk cId="3216966838" sldId="2147483740"/>
          </pc:sldLayoutMkLst>
        </pc:sldLayoutChg>
      </pc:sldMasterChg>
      <pc:sldMasterChg chg="add del addSldLayout delSldLayout modSldLayout">
        <pc:chgData name="Zander Abid" userId="YzfuL67IVTRWLDqPiTpxiM7ND8utT8pAoYMqX3yLvyY=" providerId="None" clId="Web-{2EAF43E6-900F-489B-81E8-4AFD8F876F92}" dt="2025-07-16T18:16:27.682" v="688"/>
        <pc:sldMasterMkLst>
          <pc:docMk/>
          <pc:sldMasterMk cId="599726729" sldId="2147483741"/>
        </pc:sldMasterMkLst>
        <pc:sldLayoutChg chg="add del mod replId">
          <pc:chgData name="Zander Abid" userId="YzfuL67IVTRWLDqPiTpxiM7ND8utT8pAoYMqX3yLvyY=" providerId="None" clId="Web-{2EAF43E6-900F-489B-81E8-4AFD8F876F92}" dt="2025-07-16T18:16:27.682" v="688"/>
          <pc:sldLayoutMkLst>
            <pc:docMk/>
            <pc:sldMasterMk cId="599726729" sldId="2147483741"/>
            <pc:sldLayoutMk cId="2752840541" sldId="2147483742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27.682" v="688"/>
          <pc:sldLayoutMkLst>
            <pc:docMk/>
            <pc:sldMasterMk cId="599726729" sldId="2147483741"/>
            <pc:sldLayoutMk cId="1995292711" sldId="2147483743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27.682" v="688"/>
          <pc:sldLayoutMkLst>
            <pc:docMk/>
            <pc:sldMasterMk cId="599726729" sldId="2147483741"/>
            <pc:sldLayoutMk cId="971882025" sldId="2147483744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27.682" v="688"/>
          <pc:sldLayoutMkLst>
            <pc:docMk/>
            <pc:sldMasterMk cId="599726729" sldId="2147483741"/>
            <pc:sldLayoutMk cId="3157616196" sldId="2147483745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27.682" v="688"/>
          <pc:sldLayoutMkLst>
            <pc:docMk/>
            <pc:sldMasterMk cId="599726729" sldId="2147483741"/>
            <pc:sldLayoutMk cId="4185621330" sldId="2147483746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27.682" v="688"/>
          <pc:sldLayoutMkLst>
            <pc:docMk/>
            <pc:sldMasterMk cId="599726729" sldId="2147483741"/>
            <pc:sldLayoutMk cId="3225572376" sldId="2147483747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27.682" v="688"/>
          <pc:sldLayoutMkLst>
            <pc:docMk/>
            <pc:sldMasterMk cId="599726729" sldId="2147483741"/>
            <pc:sldLayoutMk cId="617964695" sldId="2147483748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27.682" v="688"/>
          <pc:sldLayoutMkLst>
            <pc:docMk/>
            <pc:sldMasterMk cId="599726729" sldId="2147483741"/>
            <pc:sldLayoutMk cId="4229674012" sldId="2147483749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27.682" v="688"/>
          <pc:sldLayoutMkLst>
            <pc:docMk/>
            <pc:sldMasterMk cId="599726729" sldId="2147483741"/>
            <pc:sldLayoutMk cId="2952368133" sldId="2147483750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27.682" v="688"/>
          <pc:sldLayoutMkLst>
            <pc:docMk/>
            <pc:sldMasterMk cId="599726729" sldId="2147483741"/>
            <pc:sldLayoutMk cId="844504570" sldId="2147483751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27.682" v="688"/>
          <pc:sldLayoutMkLst>
            <pc:docMk/>
            <pc:sldMasterMk cId="599726729" sldId="2147483741"/>
            <pc:sldLayoutMk cId="1139579729" sldId="2147483752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27.682" v="688"/>
          <pc:sldLayoutMkLst>
            <pc:docMk/>
            <pc:sldMasterMk cId="599726729" sldId="2147483741"/>
            <pc:sldLayoutMk cId="2709678121" sldId="2147483753"/>
          </pc:sldLayoutMkLst>
        </pc:sldLayoutChg>
        <pc:sldLayoutChg chg="add del mod replId">
          <pc:chgData name="Zander Abid" userId="YzfuL67IVTRWLDqPiTpxiM7ND8utT8pAoYMqX3yLvyY=" providerId="None" clId="Web-{2EAF43E6-900F-489B-81E8-4AFD8F876F92}" dt="2025-07-16T18:16:27.682" v="688"/>
          <pc:sldLayoutMkLst>
            <pc:docMk/>
            <pc:sldMasterMk cId="599726729" sldId="2147483741"/>
            <pc:sldLayoutMk cId="3261698087" sldId="2147483754"/>
          </pc:sldLayoutMkLst>
        </pc:sldLayoutChg>
      </pc:sldMasterChg>
    </pc:docChg>
  </pc:docChgLst>
  <pc:docChgLst>
    <pc:chgData name="Alexander Perez" userId="D2Mr0Ro6NDZPycZ/METlaV+8edwkcURyc6k3E4Deb3k=" providerId="None" clId="Web-{0439AF28-6C64-421B-8A90-56CFCBE8FF33}"/>
    <pc:docChg chg="addSld delSld modSld">
      <pc:chgData name="Alexander Perez" userId="D2Mr0Ro6NDZPycZ/METlaV+8edwkcURyc6k3E4Deb3k=" providerId="None" clId="Web-{0439AF28-6C64-421B-8A90-56CFCBE8FF33}" dt="2025-01-30T05:54:22.457" v="974"/>
      <pc:docMkLst>
        <pc:docMk/>
      </pc:docMkLst>
      <pc:sldChg chg="addSp delSp modSp">
        <pc:chgData name="Alexander Perez" userId="D2Mr0Ro6NDZPycZ/METlaV+8edwkcURyc6k3E4Deb3k=" providerId="None" clId="Web-{0439AF28-6C64-421B-8A90-56CFCBE8FF33}" dt="2025-01-30T05:54:22.457" v="974"/>
        <pc:sldMkLst>
          <pc:docMk/>
          <pc:sldMk cId="862518283" sldId="309"/>
        </pc:sldMkLst>
      </pc:sldChg>
      <pc:sldChg chg="addSp delSp modSp">
        <pc:chgData name="Alexander Perez" userId="D2Mr0Ro6NDZPycZ/METlaV+8edwkcURyc6k3E4Deb3k=" providerId="None" clId="Web-{0439AF28-6C64-421B-8A90-56CFCBE8FF33}" dt="2025-01-30T00:47:34.409" v="490"/>
        <pc:sldMkLst>
          <pc:docMk/>
          <pc:sldMk cId="1600682996" sldId="310"/>
        </pc:sldMkLst>
      </pc:sldChg>
      <pc:sldChg chg="addSp delSp modSp">
        <pc:chgData name="Alexander Perez" userId="D2Mr0Ro6NDZPycZ/METlaV+8edwkcURyc6k3E4Deb3k=" providerId="None" clId="Web-{0439AF28-6C64-421B-8A90-56CFCBE8FF33}" dt="2025-01-30T00:44:43.106" v="457"/>
        <pc:sldMkLst>
          <pc:docMk/>
          <pc:sldMk cId="4207467722" sldId="311"/>
        </pc:sldMkLst>
      </pc:sldChg>
      <pc:sldChg chg="addSp delSp modSp">
        <pc:chgData name="Alexander Perez" userId="D2Mr0Ro6NDZPycZ/METlaV+8edwkcURyc6k3E4Deb3k=" providerId="None" clId="Web-{0439AF28-6C64-421B-8A90-56CFCBE8FF33}" dt="2025-01-30T00:47:27.425" v="487"/>
        <pc:sldMkLst>
          <pc:docMk/>
          <pc:sldMk cId="1997451901" sldId="312"/>
        </pc:sldMkLst>
      </pc:sldChg>
      <pc:sldChg chg="del">
        <pc:chgData name="Alexander Perez" userId="D2Mr0Ro6NDZPycZ/METlaV+8edwkcURyc6k3E4Deb3k=" providerId="None" clId="Web-{0439AF28-6C64-421B-8A90-56CFCBE8FF33}" dt="2025-01-29T23:47:32.234" v="141"/>
        <pc:sldMkLst>
          <pc:docMk/>
          <pc:sldMk cId="2656463168" sldId="313"/>
        </pc:sldMkLst>
      </pc:sldChg>
      <pc:sldChg chg="addSp delSp modSp add replId">
        <pc:chgData name="Alexander Perez" userId="D2Mr0Ro6NDZPycZ/METlaV+8edwkcURyc6k3E4Deb3k=" providerId="None" clId="Web-{0439AF28-6C64-421B-8A90-56CFCBE8FF33}" dt="2025-01-30T01:24:19.107" v="965" actId="20577"/>
        <pc:sldMkLst>
          <pc:docMk/>
          <pc:sldMk cId="1409218963" sldId="337"/>
        </pc:sldMkLst>
      </pc:sldChg>
    </pc:docChg>
  </pc:docChgLst>
  <pc:docChgLst>
    <pc:chgData name="David Hoehler" userId="R816/CABlX52h8Ru6LocHKdo4kyu5/YtEvCxJLSmtFY=" providerId="None" clId="Web-{FE0D4C9A-DF95-4055-A7B2-C119EDC7DB18}"/>
    <pc:docChg chg="modSld">
      <pc:chgData name="David Hoehler" userId="R816/CABlX52h8Ru6LocHKdo4kyu5/YtEvCxJLSmtFY=" providerId="None" clId="Web-{FE0D4C9A-DF95-4055-A7B2-C119EDC7DB18}" dt="2025-03-06T10:01:20.379" v="1" actId="20577"/>
      <pc:docMkLst>
        <pc:docMk/>
      </pc:docMkLst>
      <pc:sldChg chg="modSp">
        <pc:chgData name="David Hoehler" userId="R816/CABlX52h8Ru6LocHKdo4kyu5/YtEvCxJLSmtFY=" providerId="None" clId="Web-{FE0D4C9A-DF95-4055-A7B2-C119EDC7DB18}" dt="2025-03-06T10:01:20.379" v="1" actId="20577"/>
        <pc:sldMkLst>
          <pc:docMk/>
          <pc:sldMk cId="179886942" sldId="433"/>
        </pc:sldMkLst>
      </pc:sldChg>
    </pc:docChg>
  </pc:docChgLst>
  <pc:docChgLst>
    <pc:chgData name="David Hoehler" userId="R816/CABlX52h8Ru6LocHKdo4kyu5/YtEvCxJLSmtFY=" providerId="None" clId="Web-{F02D44F6-258C-42A8-AE35-73398FF18D8D}"/>
    <pc:docChg chg="modSld">
      <pc:chgData name="David Hoehler" userId="R816/CABlX52h8Ru6LocHKdo4kyu5/YtEvCxJLSmtFY=" providerId="None" clId="Web-{F02D44F6-258C-42A8-AE35-73398FF18D8D}" dt="2025-03-21T15:39:40.756" v="1"/>
      <pc:docMkLst>
        <pc:docMk/>
      </pc:docMkLst>
      <pc:sldChg chg="modSp">
        <pc:chgData name="David Hoehler" userId="R816/CABlX52h8Ru6LocHKdo4kyu5/YtEvCxJLSmtFY=" providerId="None" clId="Web-{F02D44F6-258C-42A8-AE35-73398FF18D8D}" dt="2025-03-21T15:39:40.756" v="1"/>
        <pc:sldMkLst>
          <pc:docMk/>
          <pc:sldMk cId="3447400425" sldId="413"/>
        </pc:sldMkLst>
      </pc:sldChg>
    </pc:docChg>
  </pc:docChgLst>
  <pc:docChgLst>
    <pc:chgData name="David Hoehler" userId="R816/CABlX52h8Ru6LocHKdo4kyu5/YtEvCxJLSmtFY=" providerId="None" clId="Web-{055C1EB2-1E94-4362-B9D5-648ADE0A9808}"/>
    <pc:docChg chg="addSld delSld modSld">
      <pc:chgData name="David Hoehler" userId="R816/CABlX52h8Ru6LocHKdo4kyu5/YtEvCxJLSmtFY=" providerId="None" clId="Web-{055C1EB2-1E94-4362-B9D5-648ADE0A9808}" dt="2025-01-29T21:52:40.613" v="10" actId="20577"/>
      <pc:docMkLst>
        <pc:docMk/>
      </pc:docMkLst>
      <pc:sldChg chg="add del">
        <pc:chgData name="David Hoehler" userId="R816/CABlX52h8Ru6LocHKdo4kyu5/YtEvCxJLSmtFY=" providerId="None" clId="Web-{055C1EB2-1E94-4362-B9D5-648ADE0A9808}" dt="2025-01-29T21:52:15.268" v="5"/>
        <pc:sldMkLst>
          <pc:docMk/>
          <pc:sldMk cId="1556194404" sldId="287"/>
        </pc:sldMkLst>
      </pc:sldChg>
      <pc:sldChg chg="add del">
        <pc:chgData name="David Hoehler" userId="R816/CABlX52h8Ru6LocHKdo4kyu5/YtEvCxJLSmtFY=" providerId="None" clId="Web-{055C1EB2-1E94-4362-B9D5-648ADE0A9808}" dt="2025-01-29T21:52:15.284" v="6"/>
        <pc:sldMkLst>
          <pc:docMk/>
          <pc:sldMk cId="3186222026" sldId="288"/>
        </pc:sldMkLst>
      </pc:sldChg>
      <pc:sldChg chg="modSp add del">
        <pc:chgData name="David Hoehler" userId="R816/CABlX52h8Ru6LocHKdo4kyu5/YtEvCxJLSmtFY=" providerId="None" clId="Web-{055C1EB2-1E94-4362-B9D5-648ADE0A9808}" dt="2025-01-29T21:52:40.613" v="10" actId="20577"/>
        <pc:sldMkLst>
          <pc:docMk/>
          <pc:sldMk cId="1591891045" sldId="289"/>
        </pc:sldMkLst>
      </pc:sldChg>
      <pc:sldChg chg="add del">
        <pc:chgData name="David Hoehler" userId="R816/CABlX52h8Ru6LocHKdo4kyu5/YtEvCxJLSmtFY=" providerId="None" clId="Web-{055C1EB2-1E94-4362-B9D5-648ADE0A9808}" dt="2025-01-29T21:52:15.252" v="4"/>
        <pc:sldMkLst>
          <pc:docMk/>
          <pc:sldMk cId="4246943740" sldId="290"/>
        </pc:sldMkLst>
      </pc:sldChg>
    </pc:docChg>
  </pc:docChgLst>
  <pc:docChgLst>
    <pc:chgData clId="Web-{295D4F2B-7086-4BAE-8655-F19F8574ECA7}"/>
    <pc:docChg chg="modSld">
      <pc:chgData name="" userId="" providerId="" clId="Web-{295D4F2B-7086-4BAE-8655-F19F8574ECA7}" dt="2025-07-17T18:30:08.228" v="1"/>
      <pc:docMkLst>
        <pc:docMk/>
      </pc:docMkLst>
      <pc:sldChg chg="addSp delSp modSp">
        <pc:chgData name="" userId="" providerId="" clId="Web-{295D4F2B-7086-4BAE-8655-F19F8574ECA7}" dt="2025-07-17T18:30:08.228" v="1"/>
        <pc:sldMkLst>
          <pc:docMk/>
          <pc:sldMk cId="1977908024" sldId="441"/>
        </pc:sldMkLst>
        <pc:spChg chg="del">
          <ac:chgData name="" userId="" providerId="" clId="Web-{295D4F2B-7086-4BAE-8655-F19F8574ECA7}" dt="2025-07-17T18:30:04.181" v="0"/>
          <ac:spMkLst>
            <pc:docMk/>
            <pc:sldMk cId="1977908024" sldId="441"/>
            <ac:spMk id="5" creationId="{B0BEBC1A-4ABF-5618-7E2A-5EB99F84DC8F}"/>
          </ac:spMkLst>
        </pc:spChg>
        <pc:spChg chg="add mod">
          <ac:chgData name="" userId="" providerId="" clId="Web-{295D4F2B-7086-4BAE-8655-F19F8574ECA7}" dt="2025-07-17T18:30:04.181" v="0"/>
          <ac:spMkLst>
            <pc:docMk/>
            <pc:sldMk cId="1977908024" sldId="441"/>
            <ac:spMk id="6" creationId="{7E300FC0-8AC3-9808-B909-09173D3E38AC}"/>
          </ac:spMkLst>
        </pc:spChg>
        <pc:picChg chg="add mod">
          <ac:chgData name="" userId="" providerId="" clId="Web-{295D4F2B-7086-4BAE-8655-F19F8574ECA7}" dt="2025-07-17T18:30:08.228" v="1"/>
          <ac:picMkLst>
            <pc:docMk/>
            <pc:sldMk cId="1977908024" sldId="441"/>
            <ac:picMk id="7" creationId="{62B38660-B135-E171-10E0-9E37DCF774E6}"/>
          </ac:picMkLst>
        </pc:picChg>
      </pc:sldChg>
    </pc:docChg>
  </pc:docChgLst>
  <pc:docChgLst>
    <pc:chgData name="Yael Andujar" userId="nNfDfUVKbhQXicRLqY045i1ujKE30C98sPl/qpGX4Z8=" providerId="None" clId="Web-{577C6373-9DDF-472A-8B79-5A346D8FE0BC}"/>
    <pc:docChg chg="modSld">
      <pc:chgData name="Yael Andujar" userId="nNfDfUVKbhQXicRLqY045i1ujKE30C98sPl/qpGX4Z8=" providerId="None" clId="Web-{577C6373-9DDF-472A-8B79-5A346D8FE0BC}" dt="2025-01-31T02:27:51.628" v="200" actId="20577"/>
      <pc:docMkLst>
        <pc:docMk/>
      </pc:docMkLst>
      <pc:sldChg chg="modSp">
        <pc:chgData name="Yael Andujar" userId="nNfDfUVKbhQXicRLqY045i1ujKE30C98sPl/qpGX4Z8=" providerId="None" clId="Web-{577C6373-9DDF-472A-8B79-5A346D8FE0BC}" dt="2025-01-31T02:27:51.628" v="200" actId="20577"/>
        <pc:sldMkLst>
          <pc:docMk/>
          <pc:sldMk cId="879818813" sldId="320"/>
        </pc:sldMkLst>
      </pc:sldChg>
      <pc:sldChg chg="modSp">
        <pc:chgData name="Yael Andujar" userId="nNfDfUVKbhQXicRLqY045i1ujKE30C98sPl/qpGX4Z8=" providerId="None" clId="Web-{577C6373-9DDF-472A-8B79-5A346D8FE0BC}" dt="2025-01-31T02:27:04.001" v="128" actId="20577"/>
        <pc:sldMkLst>
          <pc:docMk/>
          <pc:sldMk cId="2452853755" sldId="321"/>
        </pc:sldMkLst>
      </pc:sldChg>
      <pc:sldChg chg="modSp">
        <pc:chgData name="Yael Andujar" userId="nNfDfUVKbhQXicRLqY045i1ujKE30C98sPl/qpGX4Z8=" providerId="None" clId="Web-{577C6373-9DDF-472A-8B79-5A346D8FE0BC}" dt="2025-01-31T02:26:26.578" v="117" actId="20577"/>
        <pc:sldMkLst>
          <pc:docMk/>
          <pc:sldMk cId="1378729365" sldId="322"/>
        </pc:sldMkLst>
      </pc:sldChg>
      <pc:sldChg chg="modSp">
        <pc:chgData name="Yael Andujar" userId="nNfDfUVKbhQXicRLqY045i1ujKE30C98sPl/qpGX4Z8=" providerId="None" clId="Web-{577C6373-9DDF-472A-8B79-5A346D8FE0BC}" dt="2025-01-31T02:25:55.061" v="83" actId="1076"/>
        <pc:sldMkLst>
          <pc:docMk/>
          <pc:sldMk cId="3939907143" sldId="323"/>
        </pc:sldMkLst>
      </pc:sldChg>
    </pc:docChg>
  </pc:docChgLst>
  <pc:docChgLst>
    <pc:chgData name="Kevin Moreno-Ruiz" userId="4KGU3tm0BVM+uIGL1J0Zyeq6K6/syYx/nQgL3LBR2Iw=" providerId="None" clId="Web-{EA1C12C6-B9C0-4121-B251-6772C377E19E}"/>
    <pc:docChg chg="modSld">
      <pc:chgData name="Kevin Moreno-Ruiz" userId="4KGU3tm0BVM+uIGL1J0Zyeq6K6/syYx/nQgL3LBR2Iw=" providerId="None" clId="Web-{EA1C12C6-B9C0-4121-B251-6772C377E19E}" dt="2025-07-17T15:38:45.809" v="20" actId="20577"/>
      <pc:docMkLst>
        <pc:docMk/>
      </pc:docMkLst>
      <pc:sldChg chg="addSp delSp modSp">
        <pc:chgData name="Kevin Moreno-Ruiz" userId="4KGU3tm0BVM+uIGL1J0Zyeq6K6/syYx/nQgL3LBR2Iw=" providerId="None" clId="Web-{EA1C12C6-B9C0-4121-B251-6772C377E19E}" dt="2025-07-17T14:18:19.310" v="15" actId="20577"/>
        <pc:sldMkLst>
          <pc:docMk/>
          <pc:sldMk cId="2912509363" sldId="452"/>
        </pc:sldMkLst>
        <pc:spChg chg="add mod">
          <ac:chgData name="Kevin Moreno-Ruiz" userId="4KGU3tm0BVM+uIGL1J0Zyeq6K6/syYx/nQgL3LBR2Iw=" providerId="None" clId="Web-{EA1C12C6-B9C0-4121-B251-6772C377E19E}" dt="2025-07-17T14:18:19.310" v="15" actId="20577"/>
          <ac:spMkLst>
            <pc:docMk/>
            <pc:sldMk cId="2912509363" sldId="452"/>
            <ac:spMk id="7" creationId="{57F21385-402D-EE3E-B205-9BBC4E0267C9}"/>
          </ac:spMkLst>
        </pc:spChg>
        <pc:spChg chg="del">
          <ac:chgData name="Kevin Moreno-Ruiz" userId="4KGU3tm0BVM+uIGL1J0Zyeq6K6/syYx/nQgL3LBR2Iw=" providerId="None" clId="Web-{EA1C12C6-B9C0-4121-B251-6772C377E19E}" dt="2025-07-17T14:17:19.715" v="1"/>
          <ac:spMkLst>
            <pc:docMk/>
            <pc:sldMk cId="2912509363" sldId="452"/>
            <ac:spMk id="20" creationId="{71688A5C-E03A-39AB-85A1-2F07FBBE2A3C}"/>
          </ac:spMkLst>
        </pc:spChg>
      </pc:sldChg>
      <pc:sldChg chg="modSp">
        <pc:chgData name="Kevin Moreno-Ruiz" userId="4KGU3tm0BVM+uIGL1J0Zyeq6K6/syYx/nQgL3LBR2Iw=" providerId="None" clId="Web-{EA1C12C6-B9C0-4121-B251-6772C377E19E}" dt="2025-07-17T15:37:52.699" v="18" actId="14100"/>
        <pc:sldMkLst>
          <pc:docMk/>
          <pc:sldMk cId="3739514137" sldId="453"/>
        </pc:sldMkLst>
        <pc:spChg chg="mod">
          <ac:chgData name="Kevin Moreno-Ruiz" userId="4KGU3tm0BVM+uIGL1J0Zyeq6K6/syYx/nQgL3LBR2Iw=" providerId="None" clId="Web-{EA1C12C6-B9C0-4121-B251-6772C377E19E}" dt="2025-07-17T15:37:50.730" v="17" actId="14100"/>
          <ac:spMkLst>
            <pc:docMk/>
            <pc:sldMk cId="3739514137" sldId="453"/>
            <ac:spMk id="21" creationId="{6A59FE5B-F5C2-6FBB-B889-A71691898630}"/>
          </ac:spMkLst>
        </pc:spChg>
        <pc:spChg chg="mod">
          <ac:chgData name="Kevin Moreno-Ruiz" userId="4KGU3tm0BVM+uIGL1J0Zyeq6K6/syYx/nQgL3LBR2Iw=" providerId="None" clId="Web-{EA1C12C6-B9C0-4121-B251-6772C377E19E}" dt="2025-07-17T15:37:52.699" v="18" actId="14100"/>
          <ac:spMkLst>
            <pc:docMk/>
            <pc:sldMk cId="3739514137" sldId="453"/>
            <ac:spMk id="23" creationId="{5BB3C44A-0B19-08B0-BF06-A5F5900AD12B}"/>
          </ac:spMkLst>
        </pc:spChg>
        <pc:graphicFrameChg chg="mod modGraphic">
          <ac:chgData name="Kevin Moreno-Ruiz" userId="4KGU3tm0BVM+uIGL1J0Zyeq6K6/syYx/nQgL3LBR2Iw=" providerId="None" clId="Web-{EA1C12C6-B9C0-4121-B251-6772C377E19E}" dt="2025-07-17T15:12:20.955" v="16"/>
          <ac:graphicFrameMkLst>
            <pc:docMk/>
            <pc:sldMk cId="3739514137" sldId="453"/>
            <ac:graphicFrameMk id="20" creationId="{03BBAF12-1C51-8054-D71F-1BFC9B03580D}"/>
          </ac:graphicFrameMkLst>
        </pc:graphicFrameChg>
      </pc:sldChg>
      <pc:sldChg chg="modSp">
        <pc:chgData name="Kevin Moreno-Ruiz" userId="4KGU3tm0BVM+uIGL1J0Zyeq6K6/syYx/nQgL3LBR2Iw=" providerId="None" clId="Web-{EA1C12C6-B9C0-4121-B251-6772C377E19E}" dt="2025-07-17T15:38:45.809" v="20" actId="20577"/>
        <pc:sldMkLst>
          <pc:docMk/>
          <pc:sldMk cId="1934203006" sldId="456"/>
        </pc:sldMkLst>
        <pc:spChg chg="mod">
          <ac:chgData name="Kevin Moreno-Ruiz" userId="4KGU3tm0BVM+uIGL1J0Zyeq6K6/syYx/nQgL3LBR2Iw=" providerId="None" clId="Web-{EA1C12C6-B9C0-4121-B251-6772C377E19E}" dt="2025-07-17T15:38:45.809" v="20" actId="20577"/>
          <ac:spMkLst>
            <pc:docMk/>
            <pc:sldMk cId="1934203006" sldId="456"/>
            <ac:spMk id="4" creationId="{81F98F97-FD84-8170-677C-721A9DA78C46}"/>
          </ac:spMkLst>
        </pc:spChg>
      </pc:sldChg>
    </pc:docChg>
  </pc:docChgLst>
  <pc:docChgLst>
    <pc:chgData name="Yael Andujar" userId="nNfDfUVKbhQXicRLqY045i1ujKE30C98sPl/qpGX4Z8=" providerId="None" clId="Web-{0378E37A-035D-40CD-B7B7-1D1462FA776D}"/>
    <pc:docChg chg="addSld delSld modSld sldOrd">
      <pc:chgData name="Yael Andujar" userId="nNfDfUVKbhQXicRLqY045i1ujKE30C98sPl/qpGX4Z8=" providerId="None" clId="Web-{0378E37A-035D-40CD-B7B7-1D1462FA776D}" dt="2025-01-30T23:58:49.001" v="563" actId="20577"/>
      <pc:docMkLst>
        <pc:docMk/>
      </pc:docMkLst>
      <pc:sldChg chg="modSp">
        <pc:chgData name="Yael Andujar" userId="nNfDfUVKbhQXicRLqY045i1ujKE30C98sPl/qpGX4Z8=" providerId="None" clId="Web-{0378E37A-035D-40CD-B7B7-1D1462FA776D}" dt="2025-01-30T23:58:41.703" v="560" actId="20577"/>
        <pc:sldMkLst>
          <pc:docMk/>
          <pc:sldMk cId="879818813" sldId="320"/>
        </pc:sldMkLst>
      </pc:sldChg>
      <pc:sldChg chg="addSp delSp modSp">
        <pc:chgData name="Yael Andujar" userId="nNfDfUVKbhQXicRLqY045i1ujKE30C98sPl/qpGX4Z8=" providerId="None" clId="Web-{0378E37A-035D-40CD-B7B7-1D1462FA776D}" dt="2025-01-30T23:58:49.001" v="563" actId="20577"/>
        <pc:sldMkLst>
          <pc:docMk/>
          <pc:sldMk cId="2452853755" sldId="321"/>
        </pc:sldMkLst>
      </pc:sldChg>
      <pc:sldChg chg="modSp">
        <pc:chgData name="Yael Andujar" userId="nNfDfUVKbhQXicRLqY045i1ujKE30C98sPl/qpGX4Z8=" providerId="None" clId="Web-{0378E37A-035D-40CD-B7B7-1D1462FA776D}" dt="2025-01-30T23:58:33.641" v="558" actId="20577"/>
        <pc:sldMkLst>
          <pc:docMk/>
          <pc:sldMk cId="1378729365" sldId="322"/>
        </pc:sldMkLst>
      </pc:sldChg>
      <pc:sldChg chg="addSp delSp modSp">
        <pc:chgData name="Yael Andujar" userId="nNfDfUVKbhQXicRLqY045i1ujKE30C98sPl/qpGX4Z8=" providerId="None" clId="Web-{0378E37A-035D-40CD-B7B7-1D1462FA776D}" dt="2025-01-30T23:58:24.578" v="556" actId="14100"/>
        <pc:sldMkLst>
          <pc:docMk/>
          <pc:sldMk cId="3939907143" sldId="323"/>
        </pc:sldMkLst>
      </pc:sldChg>
      <pc:sldChg chg="del">
        <pc:chgData name="Yael Andujar" userId="nNfDfUVKbhQXicRLqY045i1ujKE30C98sPl/qpGX4Z8=" providerId="None" clId="Web-{0378E37A-035D-40CD-B7B7-1D1462FA776D}" dt="2025-01-30T03:08:09.842" v="3"/>
        <pc:sldMkLst>
          <pc:docMk/>
          <pc:sldMk cId="559266877" sldId="324"/>
        </pc:sldMkLst>
      </pc:sldChg>
      <pc:sldChg chg="modSp">
        <pc:chgData name="Yael Andujar" userId="nNfDfUVKbhQXicRLqY045i1ujKE30C98sPl/qpGX4Z8=" providerId="None" clId="Web-{0378E37A-035D-40CD-B7B7-1D1462FA776D}" dt="2025-01-30T03:09:38.755" v="33" actId="20577"/>
        <pc:sldMkLst>
          <pc:docMk/>
          <pc:sldMk cId="2704655345" sldId="325"/>
        </pc:sldMkLst>
      </pc:sldChg>
      <pc:sldChg chg="modSp">
        <pc:chgData name="Yael Andujar" userId="nNfDfUVKbhQXicRLqY045i1ujKE30C98sPl/qpGX4Z8=" providerId="None" clId="Web-{0378E37A-035D-40CD-B7B7-1D1462FA776D}" dt="2025-01-30T03:09:43.802" v="34" actId="20577"/>
        <pc:sldMkLst>
          <pc:docMk/>
          <pc:sldMk cId="121561128" sldId="326"/>
        </pc:sldMkLst>
      </pc:sldChg>
      <pc:sldChg chg="modSp">
        <pc:chgData name="Yael Andujar" userId="nNfDfUVKbhQXicRLqY045i1ujKE30C98sPl/qpGX4Z8=" providerId="None" clId="Web-{0378E37A-035D-40CD-B7B7-1D1462FA776D}" dt="2025-01-30T03:09:47.443" v="35" actId="20577"/>
        <pc:sldMkLst>
          <pc:docMk/>
          <pc:sldMk cId="4051139932" sldId="327"/>
        </pc:sldMkLst>
      </pc:sldChg>
      <pc:sldChg chg="modSp">
        <pc:chgData name="Yael Andujar" userId="nNfDfUVKbhQXicRLqY045i1ujKE30C98sPl/qpGX4Z8=" providerId="None" clId="Web-{0378E37A-035D-40CD-B7B7-1D1462FA776D}" dt="2025-01-30T03:09:51.522" v="36" actId="20577"/>
        <pc:sldMkLst>
          <pc:docMk/>
          <pc:sldMk cId="1922460447" sldId="332"/>
        </pc:sldMkLst>
      </pc:sldChg>
      <pc:sldChg chg="modSp">
        <pc:chgData name="Yael Andujar" userId="nNfDfUVKbhQXicRLqY045i1ujKE30C98sPl/qpGX4Z8=" providerId="None" clId="Web-{0378E37A-035D-40CD-B7B7-1D1462FA776D}" dt="2025-01-30T03:09:55.991" v="37" actId="20577"/>
        <pc:sldMkLst>
          <pc:docMk/>
          <pc:sldMk cId="3117603024" sldId="336"/>
        </pc:sldMkLst>
      </pc:sldChg>
      <pc:sldChg chg="addSp modSp new ord">
        <pc:chgData name="Yael Andujar" userId="nNfDfUVKbhQXicRLqY045i1ujKE30C98sPl/qpGX4Z8=" providerId="None" clId="Web-{0378E37A-035D-40CD-B7B7-1D1462FA776D}" dt="2025-01-30T23:58:29.609" v="557" actId="20577"/>
        <pc:sldMkLst>
          <pc:docMk/>
          <pc:sldMk cId="962225254" sldId="338"/>
        </pc:sldMkLst>
      </pc:sldChg>
    </pc:docChg>
  </pc:docChgLst>
  <pc:docChgLst>
    <pc:chgData name="David Hoehler" userId="R816/CABlX52h8Ru6LocHKdo4kyu5/YtEvCxJLSmtFY=" providerId="None" clId="Web-{EF969C16-CE52-488F-917A-F788CF260EF5}"/>
    <pc:docChg chg="modSld">
      <pc:chgData name="David Hoehler" userId="R816/CABlX52h8Ru6LocHKdo4kyu5/YtEvCxJLSmtFY=" providerId="None" clId="Web-{EF969C16-CE52-488F-917A-F788CF260EF5}" dt="2025-02-20T07:35:28.645" v="2" actId="20577"/>
      <pc:docMkLst>
        <pc:docMk/>
      </pc:docMkLst>
      <pc:sldChg chg="modSp">
        <pc:chgData name="David Hoehler" userId="R816/CABlX52h8Ru6LocHKdo4kyu5/YtEvCxJLSmtFY=" providerId="None" clId="Web-{EF969C16-CE52-488F-917A-F788CF260EF5}" dt="2025-02-20T07:35:28.645" v="2" actId="20577"/>
        <pc:sldMkLst>
          <pc:docMk/>
          <pc:sldMk cId="1591891045" sldId="289"/>
        </pc:sldMkLst>
      </pc:sldChg>
    </pc:docChg>
  </pc:docChgLst>
</pc:chgInfo>
</file>

<file path=ppt/comments/modernComment_121_785D0B6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34CB05C-91B4-4427-B430-CAA94438C42A}" authorId="{5B6D15F1-85A9-802C-6A8D-FCDBE6D41442}" created="2025-06-25T14:17:02.53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19363691" sldId="289"/>
      <ac:spMk id="7" creationId="{89405676-4B1C-7E7B-692E-E3DADF9BD368}"/>
    </ac:deMkLst>
    <p188:txBody>
      <a:bodyPr/>
      <a:lstStyle/>
      <a:p>
        <a:r>
          <a:rPr lang="en-US"/>
          <a:t>@Zander
Fix Date and Names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6-25T17:56:46.611" authorId="{03ABB7C3-CC6E-801F-F0FE-75EAAA8B5406}"/>
          </p223:rxn>
        </p223:reactions>
      </p:ext>
    </p188:extLst>
  </p188:cm>
  <p188:cm id="{A956B989-0622-4233-8699-88C2AFF5FEC2}" authorId="{5706F0BA-DE55-0D58-3427-6D509CD3D751}" created="2025-06-25T14:17:48.70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19363691" sldId="289"/>
      <ac:picMk id="9" creationId="{8203A303-5010-2B4D-2865-55B4BB76DB55}"/>
    </ac:deMkLst>
    <p188:txBody>
      <a:bodyPr/>
      <a:lstStyle/>
      <a:p>
        <a:r>
          <a:rPr lang="en-US"/>
          <a:t>TO BE REMOVED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6-25T17:56:43.877" authorId="{03ABB7C3-CC6E-801F-F0FE-75EAAA8B5406}"/>
          </p223:rxn>
        </p223:reactions>
      </p:ext>
    </p188:extLst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6EF990-E4C6-4838-99F3-3021C8BEDFCE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181C8F-E3F9-4154-A188-BD8FF7730EDC}">
      <dgm:prSet phldrT="[Text]" phldr="0" custT="1"/>
      <dgm:spPr/>
      <dgm:t>
        <a:bodyPr/>
        <a:lstStyle/>
        <a:p>
          <a:pPr>
            <a:defRPr b="1"/>
          </a:pPr>
          <a:r>
            <a:rPr lang="en-US" sz="2400" b="1">
              <a:solidFill>
                <a:schemeClr val="tx1"/>
              </a:solidFill>
              <a:latin typeface="Calibri"/>
              <a:ea typeface="Calibri"/>
              <a:cs typeface="Calibri"/>
            </a:rPr>
            <a:t> Launch and Early Orbit Phase (LEOP)</a:t>
          </a:r>
        </a:p>
      </dgm:t>
    </dgm:pt>
    <dgm:pt modelId="{82441A45-0CD0-4C83-BAD2-22596A2D9236}" type="parTrans" cxnId="{021865D7-CF10-45B5-9D73-0C8638A1F9E0}">
      <dgm:prSet/>
      <dgm:spPr/>
      <dgm:t>
        <a:bodyPr/>
        <a:lstStyle/>
        <a:p>
          <a:endParaRPr lang="en-US"/>
        </a:p>
      </dgm:t>
    </dgm:pt>
    <dgm:pt modelId="{0BD1538E-0E0D-48A5-8257-5E2E09DCB104}" type="sibTrans" cxnId="{021865D7-CF10-45B5-9D73-0C8638A1F9E0}">
      <dgm:prSet/>
      <dgm:spPr/>
      <dgm:t>
        <a:bodyPr/>
        <a:lstStyle/>
        <a:p>
          <a:endParaRPr lang="en-US"/>
        </a:p>
      </dgm:t>
    </dgm:pt>
    <dgm:pt modelId="{9E4B3654-2381-44FB-9538-41004659449B}">
      <dgm:prSet phldrT="[Text]"/>
      <dgm:spPr/>
      <dgm:t>
        <a:bodyPr/>
        <a:lstStyle/>
        <a:p>
          <a:r>
            <a:rPr lang="en-US" sz="2000">
              <a:latin typeface="Calibri"/>
              <a:ea typeface="Calibri"/>
              <a:cs typeface="Calibri"/>
            </a:rPr>
            <a:t>Detumble</a:t>
          </a:r>
        </a:p>
      </dgm:t>
    </dgm:pt>
    <dgm:pt modelId="{94B6122A-1110-40D2-A475-DC26B10DB40B}" type="parTrans" cxnId="{C00D4235-C2E5-4BE9-95CC-CB3A7B9A370C}">
      <dgm:prSet/>
      <dgm:spPr/>
      <dgm:t>
        <a:bodyPr/>
        <a:lstStyle/>
        <a:p>
          <a:endParaRPr lang="en-US"/>
        </a:p>
      </dgm:t>
    </dgm:pt>
    <dgm:pt modelId="{6FB0F190-3982-47A3-8536-C67128AEB1E1}" type="sibTrans" cxnId="{C00D4235-C2E5-4BE9-95CC-CB3A7B9A370C}">
      <dgm:prSet/>
      <dgm:spPr/>
      <dgm:t>
        <a:bodyPr/>
        <a:lstStyle/>
        <a:p>
          <a:endParaRPr lang="en-US"/>
        </a:p>
      </dgm:t>
    </dgm:pt>
    <dgm:pt modelId="{125D68D5-784D-4F0F-BFEF-C7BF53ED6D8F}">
      <dgm:prSet phldrT="[Text]" phldr="0" custT="1"/>
      <dgm:spPr/>
      <dgm:t>
        <a:bodyPr/>
        <a:lstStyle/>
        <a:p>
          <a:pPr>
            <a:defRPr b="1"/>
          </a:pPr>
          <a:r>
            <a:rPr lang="en-US" sz="2400">
              <a:latin typeface="Calibri"/>
              <a:ea typeface="Calibri"/>
              <a:cs typeface="Calibri"/>
            </a:rPr>
            <a:t>Payload Calibration</a:t>
          </a:r>
        </a:p>
      </dgm:t>
    </dgm:pt>
    <dgm:pt modelId="{CC9CD0F2-7CC5-435F-8BA0-37DC7677F330}" type="parTrans" cxnId="{96323786-3843-494B-96E9-3755C4F1D158}">
      <dgm:prSet/>
      <dgm:spPr/>
      <dgm:t>
        <a:bodyPr/>
        <a:lstStyle/>
        <a:p>
          <a:endParaRPr lang="en-US"/>
        </a:p>
      </dgm:t>
    </dgm:pt>
    <dgm:pt modelId="{7BB02242-92DA-4A34-986E-F36253578CBB}" type="sibTrans" cxnId="{96323786-3843-494B-96E9-3755C4F1D158}">
      <dgm:prSet/>
      <dgm:spPr/>
      <dgm:t>
        <a:bodyPr/>
        <a:lstStyle/>
        <a:p>
          <a:endParaRPr lang="en-US"/>
        </a:p>
      </dgm:t>
    </dgm:pt>
    <dgm:pt modelId="{931A0069-CE1F-4482-8582-60C3471086BF}">
      <dgm:prSet phldrT="[Text]" phldr="0" custT="1"/>
      <dgm:spPr/>
      <dgm:t>
        <a:bodyPr/>
        <a:lstStyle/>
        <a:p>
          <a:r>
            <a:rPr lang="en-US" sz="2000">
              <a:latin typeface="Calibri"/>
              <a:ea typeface="Calibri"/>
              <a:cs typeface="Calibri"/>
            </a:rPr>
            <a:t>14-28 days</a:t>
          </a:r>
        </a:p>
      </dgm:t>
    </dgm:pt>
    <dgm:pt modelId="{1391F1C3-2C79-44F0-A30C-096D04C5D613}" type="parTrans" cxnId="{4622114C-70C6-4C64-ACE4-B4C64CC3FFD5}">
      <dgm:prSet/>
      <dgm:spPr/>
      <dgm:t>
        <a:bodyPr/>
        <a:lstStyle/>
        <a:p>
          <a:endParaRPr lang="en-US"/>
        </a:p>
      </dgm:t>
    </dgm:pt>
    <dgm:pt modelId="{F8A8E96B-3DEE-46C1-A4D0-C5E59E8BB89B}" type="sibTrans" cxnId="{4622114C-70C6-4C64-ACE4-B4C64CC3FFD5}">
      <dgm:prSet/>
      <dgm:spPr/>
      <dgm:t>
        <a:bodyPr/>
        <a:lstStyle/>
        <a:p>
          <a:endParaRPr lang="en-US"/>
        </a:p>
      </dgm:t>
    </dgm:pt>
    <dgm:pt modelId="{116056AA-1398-4D4C-BF84-408D6B6F334D}">
      <dgm:prSet phldrT="[Text]" phldr="0"/>
      <dgm:spPr/>
      <dgm:t>
        <a:bodyPr/>
        <a:lstStyle/>
        <a:p>
          <a:r>
            <a:rPr lang="en-US" sz="2000" b="0">
              <a:latin typeface="Calibri"/>
              <a:ea typeface="Calibri"/>
              <a:cs typeface="Calibri"/>
            </a:rPr>
            <a:t>Spectral calibration with </a:t>
          </a:r>
          <a:r>
            <a:rPr lang="en-US" sz="2000" b="0" err="1">
              <a:latin typeface="Calibri"/>
              <a:ea typeface="Calibri"/>
              <a:cs typeface="Calibri"/>
            </a:rPr>
            <a:t>RadCalNet</a:t>
          </a:r>
          <a:r>
            <a:rPr lang="en-US" sz="2000" b="0">
              <a:latin typeface="Calibri"/>
              <a:ea typeface="Calibri"/>
              <a:cs typeface="Calibri"/>
            </a:rPr>
            <a:t> </a:t>
          </a:r>
        </a:p>
      </dgm:t>
    </dgm:pt>
    <dgm:pt modelId="{1E608E38-4DEC-4C5C-A04F-CB8D82D44BBF}" type="parTrans" cxnId="{81E1DEEB-BEAC-44FB-9477-FC6A8E79EFBF}">
      <dgm:prSet/>
      <dgm:spPr/>
      <dgm:t>
        <a:bodyPr/>
        <a:lstStyle/>
        <a:p>
          <a:endParaRPr lang="en-US"/>
        </a:p>
      </dgm:t>
    </dgm:pt>
    <dgm:pt modelId="{03894ACF-F128-412F-9823-0F6CDFB7FA0F}" type="sibTrans" cxnId="{81E1DEEB-BEAC-44FB-9477-FC6A8E79EFBF}">
      <dgm:prSet/>
      <dgm:spPr/>
      <dgm:t>
        <a:bodyPr/>
        <a:lstStyle/>
        <a:p>
          <a:endParaRPr lang="en-US"/>
        </a:p>
      </dgm:t>
    </dgm:pt>
    <dgm:pt modelId="{41B0F496-8BAC-438F-BB89-C3F4BEFE1C4F}">
      <dgm:prSet phldrT="[Text]" phldr="0" custT="1"/>
      <dgm:spPr/>
      <dgm:t>
        <a:bodyPr/>
        <a:lstStyle/>
        <a:p>
          <a:pPr>
            <a:defRPr b="1"/>
          </a:pPr>
          <a:r>
            <a:rPr lang="en-US" sz="2400" b="1">
              <a:latin typeface="Calibri"/>
              <a:ea typeface="Calibri"/>
              <a:cs typeface="Calibri"/>
            </a:rPr>
            <a:t>Experiment Cycle</a:t>
          </a:r>
        </a:p>
      </dgm:t>
    </dgm:pt>
    <dgm:pt modelId="{DD823989-35B0-440A-BA2F-8C4192A040E3}" type="parTrans" cxnId="{A1DA644A-E5CB-41F8-BB1A-054D274C77F5}">
      <dgm:prSet/>
      <dgm:spPr/>
      <dgm:t>
        <a:bodyPr/>
        <a:lstStyle/>
        <a:p>
          <a:endParaRPr lang="en-US"/>
        </a:p>
      </dgm:t>
    </dgm:pt>
    <dgm:pt modelId="{8CF8F89C-CAA3-4968-B2D4-3EACE40519B4}" type="sibTrans" cxnId="{A1DA644A-E5CB-41F8-BB1A-054D274C77F5}">
      <dgm:prSet/>
      <dgm:spPr/>
      <dgm:t>
        <a:bodyPr/>
        <a:lstStyle/>
        <a:p>
          <a:endParaRPr lang="en-US"/>
        </a:p>
      </dgm:t>
    </dgm:pt>
    <dgm:pt modelId="{3FF0F322-F682-4541-B949-C47F550A45C1}">
      <dgm:prSet phldr="0"/>
      <dgm:spPr/>
      <dgm:t>
        <a:bodyPr/>
        <a:lstStyle/>
        <a:p>
          <a:r>
            <a:rPr lang="en-US" sz="2000">
              <a:latin typeface="Calibri"/>
              <a:ea typeface="Calibri"/>
              <a:cs typeface="Calibri"/>
            </a:rPr>
            <a:t>Check state of health</a:t>
          </a:r>
        </a:p>
      </dgm:t>
    </dgm:pt>
    <dgm:pt modelId="{303311AD-6063-4C8E-AEA4-A4D63AF9D808}" type="parTrans" cxnId="{23B8C43F-7AD8-46C3-BB2E-DA2C64376CC8}">
      <dgm:prSet/>
      <dgm:spPr/>
    </dgm:pt>
    <dgm:pt modelId="{54F5963A-8819-4150-B9C5-5AF35FEFB26D}" type="sibTrans" cxnId="{23B8C43F-7AD8-46C3-BB2E-DA2C64376CC8}">
      <dgm:prSet/>
      <dgm:spPr/>
    </dgm:pt>
    <dgm:pt modelId="{E89A412E-8B45-4EA2-9694-FBDF96568246}">
      <dgm:prSet phldr="0" custT="1"/>
      <dgm:spPr/>
      <dgm:t>
        <a:bodyPr/>
        <a:lstStyle/>
        <a:p>
          <a:r>
            <a:rPr lang="en-US" sz="2000">
              <a:latin typeface="Calibri"/>
              <a:ea typeface="Calibri"/>
              <a:cs typeface="Calibri"/>
            </a:rPr>
            <a:t>7-28 days</a:t>
          </a:r>
        </a:p>
      </dgm:t>
    </dgm:pt>
    <dgm:pt modelId="{F03F95A1-CD40-4E6C-9FCC-A6E4D7AC9A83}" type="parTrans" cxnId="{329D5DE0-845A-45DD-89A4-4E05A1BD65C9}">
      <dgm:prSet/>
      <dgm:spPr/>
    </dgm:pt>
    <dgm:pt modelId="{BD759147-7BE0-46BB-89D4-5392ACE3FFB2}" type="sibTrans" cxnId="{329D5DE0-845A-45DD-89A4-4E05A1BD65C9}">
      <dgm:prSet/>
      <dgm:spPr/>
    </dgm:pt>
    <dgm:pt modelId="{0A5C69B0-BB89-4F67-911C-5495A274D4F7}">
      <dgm:prSet phldr="0" custT="1"/>
      <dgm:spPr/>
      <dgm:t>
        <a:bodyPr/>
        <a:lstStyle/>
        <a:p>
          <a:r>
            <a:rPr lang="en-US" sz="2000">
              <a:latin typeface="Calibri"/>
              <a:ea typeface="Calibri"/>
              <a:cs typeface="Calibri"/>
            </a:rPr>
            <a:t>Imaging</a:t>
          </a:r>
        </a:p>
      </dgm:t>
    </dgm:pt>
    <dgm:pt modelId="{1D9B0822-5035-4D87-BE16-AAFEF0CE8AD1}" type="parTrans" cxnId="{CB0094CB-F6BE-49A9-B27C-5E323B29A795}">
      <dgm:prSet/>
      <dgm:spPr/>
    </dgm:pt>
    <dgm:pt modelId="{0DF80AD7-9DCF-4389-9C89-DDCC55885090}" type="sibTrans" cxnId="{CB0094CB-F6BE-49A9-B27C-5E323B29A795}">
      <dgm:prSet/>
      <dgm:spPr/>
    </dgm:pt>
    <dgm:pt modelId="{FC1BE3B1-28D1-40D6-8E5F-80E8621EF76E}">
      <dgm:prSet phldr="0"/>
      <dgm:spPr/>
      <dgm:t>
        <a:bodyPr/>
        <a:lstStyle/>
        <a:p>
          <a:r>
            <a:rPr lang="en-US" sz="2000">
              <a:latin typeface="Calibri"/>
              <a:ea typeface="Calibri"/>
              <a:cs typeface="Calibri"/>
            </a:rPr>
            <a:t>Data </a:t>
          </a:r>
          <a:r>
            <a:rPr lang="en-US" sz="2000" err="1">
              <a:latin typeface="Calibri"/>
              <a:ea typeface="Calibri"/>
              <a:cs typeface="Calibri"/>
            </a:rPr>
            <a:t>proccessing</a:t>
          </a:r>
          <a:endParaRPr lang="en-US" sz="2000">
            <a:latin typeface="Calibri"/>
            <a:ea typeface="Calibri"/>
            <a:cs typeface="Calibri"/>
          </a:endParaRPr>
        </a:p>
      </dgm:t>
    </dgm:pt>
    <dgm:pt modelId="{FFE92C52-98B2-46EC-B58D-80BA312533E3}" type="parTrans" cxnId="{5CB8E8AB-5C9B-46F8-999B-26F48EB563A3}">
      <dgm:prSet/>
      <dgm:spPr/>
    </dgm:pt>
    <dgm:pt modelId="{EB1DCEB8-8F7C-4846-9CB9-B85EAAB6A6ED}" type="sibTrans" cxnId="{5CB8E8AB-5C9B-46F8-999B-26F48EB563A3}">
      <dgm:prSet/>
      <dgm:spPr/>
    </dgm:pt>
    <dgm:pt modelId="{009162C0-1F5A-4667-9C2E-98082455A534}">
      <dgm:prSet phldr="0"/>
      <dgm:spPr/>
      <dgm:t>
        <a:bodyPr/>
        <a:lstStyle/>
        <a:p>
          <a:r>
            <a:rPr lang="en-US" sz="2000">
              <a:latin typeface="Calibri"/>
              <a:ea typeface="Calibri"/>
              <a:cs typeface="Calibri"/>
            </a:rPr>
            <a:t>Downlink</a:t>
          </a:r>
        </a:p>
      </dgm:t>
    </dgm:pt>
    <dgm:pt modelId="{B1B858DC-0B5A-4547-9A14-AECDCADA5D69}" type="parTrans" cxnId="{E741BE60-3AEB-4D17-A5CA-44856C9854CC}">
      <dgm:prSet/>
      <dgm:spPr/>
    </dgm:pt>
    <dgm:pt modelId="{C5C3C3AF-36FB-488E-A27B-1A259745B934}" type="sibTrans" cxnId="{E741BE60-3AEB-4D17-A5CA-44856C9854CC}">
      <dgm:prSet/>
      <dgm:spPr/>
    </dgm:pt>
    <dgm:pt modelId="{AFD6CC60-DAB4-4BBC-BDCE-A4B91882853D}">
      <dgm:prSet phldr="0"/>
      <dgm:spPr/>
      <dgm:t>
        <a:bodyPr/>
        <a:lstStyle/>
        <a:p>
          <a:pPr rtl="0"/>
          <a:r>
            <a:rPr lang="en-US" sz="2000">
              <a:latin typeface="Calibri"/>
              <a:ea typeface="Calibri"/>
              <a:cs typeface="Calibri"/>
            </a:rPr>
            <a:t>Standby (recharge)</a:t>
          </a:r>
        </a:p>
      </dgm:t>
    </dgm:pt>
    <dgm:pt modelId="{FA94A2B5-B538-437D-9E44-0015B71D1195}" type="parTrans" cxnId="{B6565E0A-D2E8-4A04-AF26-510113EB7ED3}">
      <dgm:prSet/>
      <dgm:spPr/>
    </dgm:pt>
    <dgm:pt modelId="{51EC7AF8-8DF8-42F4-ABA7-578A9AF715C1}" type="sibTrans" cxnId="{B6565E0A-D2E8-4A04-AF26-510113EB7ED3}">
      <dgm:prSet/>
      <dgm:spPr/>
    </dgm:pt>
    <dgm:pt modelId="{C9D5EBF0-5DD2-4865-BE25-90928780B9F2}" type="pres">
      <dgm:prSet presAssocID="{E66EF990-E4C6-4838-99F3-3021C8BEDFCE}" presName="root" presStyleCnt="0">
        <dgm:presLayoutVars>
          <dgm:chMax/>
          <dgm:chPref/>
          <dgm:animLvl val="lvl"/>
        </dgm:presLayoutVars>
      </dgm:prSet>
      <dgm:spPr/>
    </dgm:pt>
    <dgm:pt modelId="{15FFDF0B-1F2F-4A9B-9BF5-A58180817B05}" type="pres">
      <dgm:prSet presAssocID="{E66EF990-E4C6-4838-99F3-3021C8BEDFCE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318F7653-9B15-457D-B87A-56A5AA857080}" type="pres">
      <dgm:prSet presAssocID="{E66EF990-E4C6-4838-99F3-3021C8BEDFCE}" presName="nodes" presStyleCnt="0">
        <dgm:presLayoutVars>
          <dgm:chMax/>
          <dgm:chPref/>
          <dgm:animLvl val="lvl"/>
        </dgm:presLayoutVars>
      </dgm:prSet>
      <dgm:spPr/>
    </dgm:pt>
    <dgm:pt modelId="{D6B3F6D7-51B9-4C09-817D-03BD28067EA1}" type="pres">
      <dgm:prSet presAssocID="{40181C8F-E3F9-4154-A188-BD8FF7730EDC}" presName="composite" presStyleCnt="0"/>
      <dgm:spPr/>
    </dgm:pt>
    <dgm:pt modelId="{A0692F28-3CB2-4212-A910-108BCD25242C}" type="pres">
      <dgm:prSet presAssocID="{40181C8F-E3F9-4154-A188-BD8FF7730EDC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B964276D-7DAB-482D-AB86-90EAC75340D8}" type="pres">
      <dgm:prSet presAssocID="{40181C8F-E3F9-4154-A188-BD8FF7730EDC}" presName="DropPinPlaceHolder" presStyleCnt="0"/>
      <dgm:spPr/>
    </dgm:pt>
    <dgm:pt modelId="{7790CE0C-FFCD-48DB-98C8-39FC9FD6E70C}" type="pres">
      <dgm:prSet presAssocID="{40181C8F-E3F9-4154-A188-BD8FF7730EDC}" presName="DropPin" presStyleLbl="alignNode1" presStyleIdx="0" presStyleCnt="3"/>
      <dgm:spPr/>
    </dgm:pt>
    <dgm:pt modelId="{EFC458A8-B3C7-43F7-8681-CCA7440BA3AD}" type="pres">
      <dgm:prSet presAssocID="{40181C8F-E3F9-4154-A188-BD8FF7730EDC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A969288A-2322-4024-B0D7-E23CDFB26F26}" type="pres">
      <dgm:prSet presAssocID="{40181C8F-E3F9-4154-A188-BD8FF7730EDC}" presName="L2TextContainer" presStyleLbl="revTx" presStyleIdx="0" presStyleCnt="6">
        <dgm:presLayoutVars>
          <dgm:bulletEnabled val="1"/>
        </dgm:presLayoutVars>
      </dgm:prSet>
      <dgm:spPr/>
    </dgm:pt>
    <dgm:pt modelId="{0527DD5D-4BB0-4F5F-A190-78CD90ABBD36}" type="pres">
      <dgm:prSet presAssocID="{40181C8F-E3F9-4154-A188-BD8FF7730EDC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67A71185-AD13-46B1-AB3A-54EE3DAF509E}" type="pres">
      <dgm:prSet presAssocID="{40181C8F-E3F9-4154-A188-BD8FF7730EDC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3AC8E05-B4B3-457F-AD2F-DA2488D3FD48}" type="pres">
      <dgm:prSet presAssocID="{40181C8F-E3F9-4154-A188-BD8FF7730EDC}" presName="EmptyPlaceHolder" presStyleCnt="0"/>
      <dgm:spPr/>
    </dgm:pt>
    <dgm:pt modelId="{DA39BDDE-58B1-4AA8-A33C-FC256C8BD6EC}" type="pres">
      <dgm:prSet presAssocID="{0BD1538E-0E0D-48A5-8257-5E2E09DCB104}" presName="spaceBetweenRectangles" presStyleCnt="0"/>
      <dgm:spPr/>
    </dgm:pt>
    <dgm:pt modelId="{E8DEC88D-1B2E-496B-BB0E-E2226969A98D}" type="pres">
      <dgm:prSet presAssocID="{125D68D5-784D-4F0F-BFEF-C7BF53ED6D8F}" presName="composite" presStyleCnt="0"/>
      <dgm:spPr/>
    </dgm:pt>
    <dgm:pt modelId="{555BCAF1-9C56-48DA-89B9-E96387936514}" type="pres">
      <dgm:prSet presAssocID="{125D68D5-784D-4F0F-BFEF-C7BF53ED6D8F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5C8ACFE-721E-4B03-A9A5-097FA90A89EB}" type="pres">
      <dgm:prSet presAssocID="{125D68D5-784D-4F0F-BFEF-C7BF53ED6D8F}" presName="DropPinPlaceHolder" presStyleCnt="0"/>
      <dgm:spPr/>
    </dgm:pt>
    <dgm:pt modelId="{BDF21DE3-3502-4640-A29B-983A2A14CD13}" type="pres">
      <dgm:prSet presAssocID="{125D68D5-784D-4F0F-BFEF-C7BF53ED6D8F}" presName="DropPin" presStyleLbl="alignNode1" presStyleIdx="1" presStyleCnt="3"/>
      <dgm:spPr/>
    </dgm:pt>
    <dgm:pt modelId="{02CA91F9-A3F0-4C10-9218-7A897D45D39E}" type="pres">
      <dgm:prSet presAssocID="{125D68D5-784D-4F0F-BFEF-C7BF53ED6D8F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8DEC8DA6-8419-4748-83DE-C969CEB041F2}" type="pres">
      <dgm:prSet presAssocID="{125D68D5-784D-4F0F-BFEF-C7BF53ED6D8F}" presName="L2TextContainer" presStyleLbl="revTx" presStyleIdx="2" presStyleCnt="6">
        <dgm:presLayoutVars>
          <dgm:bulletEnabled val="1"/>
        </dgm:presLayoutVars>
      </dgm:prSet>
      <dgm:spPr/>
    </dgm:pt>
    <dgm:pt modelId="{34881626-D4E1-48E9-9A1E-B272A18B1589}" type="pres">
      <dgm:prSet presAssocID="{125D68D5-784D-4F0F-BFEF-C7BF53ED6D8F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F1ED5E7-06AA-46B2-995E-8AA31073AAE2}" type="pres">
      <dgm:prSet presAssocID="{125D68D5-784D-4F0F-BFEF-C7BF53ED6D8F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282CA1CE-AD0D-4B2C-BE77-7E8866FA5C99}" type="pres">
      <dgm:prSet presAssocID="{125D68D5-784D-4F0F-BFEF-C7BF53ED6D8F}" presName="EmptyPlaceHolder" presStyleCnt="0"/>
      <dgm:spPr/>
    </dgm:pt>
    <dgm:pt modelId="{04084187-00AA-40BD-BBEF-8EAE3B3C66E2}" type="pres">
      <dgm:prSet presAssocID="{7BB02242-92DA-4A34-986E-F36253578CBB}" presName="spaceBetweenRectangles" presStyleCnt="0"/>
      <dgm:spPr/>
    </dgm:pt>
    <dgm:pt modelId="{547A31DB-D3EC-4184-AC59-0704FBA19360}" type="pres">
      <dgm:prSet presAssocID="{41B0F496-8BAC-438F-BB89-C3F4BEFE1C4F}" presName="composite" presStyleCnt="0"/>
      <dgm:spPr/>
    </dgm:pt>
    <dgm:pt modelId="{A0027234-21D0-4541-9B83-BE84A2EF3F1F}" type="pres">
      <dgm:prSet presAssocID="{41B0F496-8BAC-438F-BB89-C3F4BEFE1C4F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6D60A05-9D8A-4592-82F6-CEE1A5D478C5}" type="pres">
      <dgm:prSet presAssocID="{41B0F496-8BAC-438F-BB89-C3F4BEFE1C4F}" presName="DropPinPlaceHolder" presStyleCnt="0"/>
      <dgm:spPr/>
    </dgm:pt>
    <dgm:pt modelId="{58B26A19-3AF5-4587-91ED-52D2220433C6}" type="pres">
      <dgm:prSet presAssocID="{41B0F496-8BAC-438F-BB89-C3F4BEFE1C4F}" presName="DropPin" presStyleLbl="alignNode1" presStyleIdx="2" presStyleCnt="3"/>
      <dgm:spPr/>
    </dgm:pt>
    <dgm:pt modelId="{4535B624-C42E-41E7-867D-BFDE74B2B9A7}" type="pres">
      <dgm:prSet presAssocID="{41B0F496-8BAC-438F-BB89-C3F4BEFE1C4F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94D22231-BC39-4420-9ADA-BE799E1FA15D}" type="pres">
      <dgm:prSet presAssocID="{41B0F496-8BAC-438F-BB89-C3F4BEFE1C4F}" presName="L2TextContainer" presStyleLbl="revTx" presStyleIdx="4" presStyleCnt="6">
        <dgm:presLayoutVars>
          <dgm:bulletEnabled val="1"/>
        </dgm:presLayoutVars>
      </dgm:prSet>
      <dgm:spPr/>
    </dgm:pt>
    <dgm:pt modelId="{174C7F04-11A0-45CB-B605-85C69B2D4FCE}" type="pres">
      <dgm:prSet presAssocID="{41B0F496-8BAC-438F-BB89-C3F4BEFE1C4F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E56079F-7DD0-4989-A464-9F3DD74A6C98}" type="pres">
      <dgm:prSet presAssocID="{41B0F496-8BAC-438F-BB89-C3F4BEFE1C4F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4915DBD4-2809-4E0F-803C-6634142DE891}" type="pres">
      <dgm:prSet presAssocID="{41B0F496-8BAC-438F-BB89-C3F4BEFE1C4F}" presName="EmptyPlaceHolder" presStyleCnt="0"/>
      <dgm:spPr/>
    </dgm:pt>
  </dgm:ptLst>
  <dgm:cxnLst>
    <dgm:cxn modelId="{CBC52606-3F1C-450B-B5B8-ADC602605731}" type="presOf" srcId="{125D68D5-784D-4F0F-BFEF-C7BF53ED6D8F}" destId="{34881626-D4E1-48E9-9A1E-B272A18B1589}" srcOrd="0" destOrd="0" presId="urn:microsoft.com/office/officeart/2017/3/layout/DropPinTimeline"/>
    <dgm:cxn modelId="{B6565E0A-D2E8-4A04-AF26-510113EB7ED3}" srcId="{41B0F496-8BAC-438F-BB89-C3F4BEFE1C4F}" destId="{AFD6CC60-DAB4-4BBC-BDCE-A4B91882853D}" srcOrd="3" destOrd="0" parTransId="{FA94A2B5-B538-437D-9E44-0015B71D1195}" sibTransId="{51EC7AF8-8DF8-42F4-ABA7-578A9AF715C1}"/>
    <dgm:cxn modelId="{3536C119-6BAB-4D74-83BB-E4919F98E466}" type="presOf" srcId="{009162C0-1F5A-4667-9C2E-98082455A534}" destId="{94D22231-BC39-4420-9ADA-BE799E1FA15D}" srcOrd="0" destOrd="2" presId="urn:microsoft.com/office/officeart/2017/3/layout/DropPinTimeline"/>
    <dgm:cxn modelId="{CFD5B72D-0310-4F8E-B86B-BB22EDE5BDF1}" type="presOf" srcId="{FC1BE3B1-28D1-40D6-8E5F-80E8621EF76E}" destId="{94D22231-BC39-4420-9ADA-BE799E1FA15D}" srcOrd="0" destOrd="1" presId="urn:microsoft.com/office/officeart/2017/3/layout/DropPinTimeline"/>
    <dgm:cxn modelId="{3F089631-9789-4098-BE71-735177F80FED}" type="presOf" srcId="{41B0F496-8BAC-438F-BB89-C3F4BEFE1C4F}" destId="{174C7F04-11A0-45CB-B605-85C69B2D4FCE}" srcOrd="0" destOrd="0" presId="urn:microsoft.com/office/officeart/2017/3/layout/DropPinTimeline"/>
    <dgm:cxn modelId="{C00D4235-C2E5-4BE9-95CC-CB3A7B9A370C}" srcId="{40181C8F-E3F9-4154-A188-BD8FF7730EDC}" destId="{9E4B3654-2381-44FB-9538-41004659449B}" srcOrd="1" destOrd="0" parTransId="{94B6122A-1110-40D2-A475-DC26B10DB40B}" sibTransId="{6FB0F190-3982-47A3-8536-C67128AEB1E1}"/>
    <dgm:cxn modelId="{23B8C43F-7AD8-46C3-BB2E-DA2C64376CC8}" srcId="{40181C8F-E3F9-4154-A188-BD8FF7730EDC}" destId="{3FF0F322-F682-4541-B949-C47F550A45C1}" srcOrd="2" destOrd="0" parTransId="{303311AD-6063-4C8E-AEA4-A4D63AF9D808}" sibTransId="{54F5963A-8819-4150-B9C5-5AF35FEFB26D}"/>
    <dgm:cxn modelId="{E741BE60-3AEB-4D17-A5CA-44856C9854CC}" srcId="{41B0F496-8BAC-438F-BB89-C3F4BEFE1C4F}" destId="{009162C0-1F5A-4667-9C2E-98082455A534}" srcOrd="2" destOrd="0" parTransId="{B1B858DC-0B5A-4547-9A14-AECDCADA5D69}" sibTransId="{C5C3C3AF-36FB-488E-A27B-1A259745B934}"/>
    <dgm:cxn modelId="{023C2C67-D061-47A8-996C-728CBF8279ED}" type="presOf" srcId="{9E4B3654-2381-44FB-9538-41004659449B}" destId="{A969288A-2322-4024-B0D7-E23CDFB26F26}" srcOrd="0" destOrd="1" presId="urn:microsoft.com/office/officeart/2017/3/layout/DropPinTimeline"/>
    <dgm:cxn modelId="{A1DA644A-E5CB-41F8-BB1A-054D274C77F5}" srcId="{E66EF990-E4C6-4838-99F3-3021C8BEDFCE}" destId="{41B0F496-8BAC-438F-BB89-C3F4BEFE1C4F}" srcOrd="2" destOrd="0" parTransId="{DD823989-35B0-440A-BA2F-8C4192A040E3}" sibTransId="{8CF8F89C-CAA3-4968-B2D4-3EACE40519B4}"/>
    <dgm:cxn modelId="{4622114C-70C6-4C64-ACE4-B4C64CC3FFD5}" srcId="{125D68D5-784D-4F0F-BFEF-C7BF53ED6D8F}" destId="{931A0069-CE1F-4482-8582-60C3471086BF}" srcOrd="0" destOrd="0" parTransId="{1391F1C3-2C79-44F0-A30C-096D04C5D613}" sibTransId="{F8A8E96B-3DEE-46C1-A4D0-C5E59E8BB89B}"/>
    <dgm:cxn modelId="{96323786-3843-494B-96E9-3755C4F1D158}" srcId="{E66EF990-E4C6-4838-99F3-3021C8BEDFCE}" destId="{125D68D5-784D-4F0F-BFEF-C7BF53ED6D8F}" srcOrd="1" destOrd="0" parTransId="{CC9CD0F2-7CC5-435F-8BA0-37DC7677F330}" sibTransId="{7BB02242-92DA-4A34-986E-F36253578CBB}"/>
    <dgm:cxn modelId="{5CB8E8AB-5C9B-46F8-999B-26F48EB563A3}" srcId="{41B0F496-8BAC-438F-BB89-C3F4BEFE1C4F}" destId="{FC1BE3B1-28D1-40D6-8E5F-80E8621EF76E}" srcOrd="1" destOrd="0" parTransId="{FFE92C52-98B2-46EC-B58D-80BA312533E3}" sibTransId="{EB1DCEB8-8F7C-4846-9CB9-B85EAAB6A6ED}"/>
    <dgm:cxn modelId="{29A70FBA-AEDC-4678-8D25-911F165BD0B9}" type="presOf" srcId="{AFD6CC60-DAB4-4BBC-BDCE-A4B91882853D}" destId="{94D22231-BC39-4420-9ADA-BE799E1FA15D}" srcOrd="0" destOrd="3" presId="urn:microsoft.com/office/officeart/2017/3/layout/DropPinTimeline"/>
    <dgm:cxn modelId="{EE1E4CC4-190B-4A36-A69D-E7A74898B287}" type="presOf" srcId="{931A0069-CE1F-4482-8582-60C3471086BF}" destId="{8DEC8DA6-8419-4748-83DE-C969CEB041F2}" srcOrd="0" destOrd="0" presId="urn:microsoft.com/office/officeart/2017/3/layout/DropPinTimeline"/>
    <dgm:cxn modelId="{55D430C8-7537-4AA5-9417-5242D94C7DA0}" type="presOf" srcId="{0A5C69B0-BB89-4F67-911C-5495A274D4F7}" destId="{94D22231-BC39-4420-9ADA-BE799E1FA15D}" srcOrd="0" destOrd="0" presId="urn:microsoft.com/office/officeart/2017/3/layout/DropPinTimeline"/>
    <dgm:cxn modelId="{CB0094CB-F6BE-49A9-B27C-5E323B29A795}" srcId="{41B0F496-8BAC-438F-BB89-C3F4BEFE1C4F}" destId="{0A5C69B0-BB89-4F67-911C-5495A274D4F7}" srcOrd="0" destOrd="0" parTransId="{1D9B0822-5035-4D87-BE16-AAFEF0CE8AD1}" sibTransId="{0DF80AD7-9DCF-4389-9C89-DDCC55885090}"/>
    <dgm:cxn modelId="{021865D7-CF10-45B5-9D73-0C8638A1F9E0}" srcId="{E66EF990-E4C6-4838-99F3-3021C8BEDFCE}" destId="{40181C8F-E3F9-4154-A188-BD8FF7730EDC}" srcOrd="0" destOrd="0" parTransId="{82441A45-0CD0-4C83-BAD2-22596A2D9236}" sibTransId="{0BD1538E-0E0D-48A5-8257-5E2E09DCB104}"/>
    <dgm:cxn modelId="{329D5DE0-845A-45DD-89A4-4E05A1BD65C9}" srcId="{40181C8F-E3F9-4154-A188-BD8FF7730EDC}" destId="{E89A412E-8B45-4EA2-9694-FBDF96568246}" srcOrd="0" destOrd="0" parTransId="{F03F95A1-CD40-4E6C-9FCC-A6E4D7AC9A83}" sibTransId="{BD759147-7BE0-46BB-89D4-5392ACE3FFB2}"/>
    <dgm:cxn modelId="{2D4CAFE0-EA0C-445C-A37B-36A46B9CBF6A}" type="presOf" srcId="{E66EF990-E4C6-4838-99F3-3021C8BEDFCE}" destId="{C9D5EBF0-5DD2-4865-BE25-90928780B9F2}" srcOrd="0" destOrd="0" presId="urn:microsoft.com/office/officeart/2017/3/layout/DropPinTimeline"/>
    <dgm:cxn modelId="{D93243E1-E7CA-4958-B3C2-E5ACBEB44971}" type="presOf" srcId="{116056AA-1398-4D4C-BF84-408D6B6F334D}" destId="{8DEC8DA6-8419-4748-83DE-C969CEB041F2}" srcOrd="0" destOrd="1" presId="urn:microsoft.com/office/officeart/2017/3/layout/DropPinTimeline"/>
    <dgm:cxn modelId="{806E95E2-3188-4FF4-8ABC-151153E4E49B}" type="presOf" srcId="{3FF0F322-F682-4541-B949-C47F550A45C1}" destId="{A969288A-2322-4024-B0D7-E23CDFB26F26}" srcOrd="0" destOrd="2" presId="urn:microsoft.com/office/officeart/2017/3/layout/DropPinTimeline"/>
    <dgm:cxn modelId="{1AFF67E3-5BFF-4EA9-8065-C6AB0D7F2838}" type="presOf" srcId="{40181C8F-E3F9-4154-A188-BD8FF7730EDC}" destId="{0527DD5D-4BB0-4F5F-A190-78CD90ABBD36}" srcOrd="0" destOrd="0" presId="urn:microsoft.com/office/officeart/2017/3/layout/DropPinTimeline"/>
    <dgm:cxn modelId="{81E1DEEB-BEAC-44FB-9477-FC6A8E79EFBF}" srcId="{125D68D5-784D-4F0F-BFEF-C7BF53ED6D8F}" destId="{116056AA-1398-4D4C-BF84-408D6B6F334D}" srcOrd="1" destOrd="0" parTransId="{1E608E38-4DEC-4C5C-A04F-CB8D82D44BBF}" sibTransId="{03894ACF-F128-412F-9823-0F6CDFB7FA0F}"/>
    <dgm:cxn modelId="{440EB9FA-CEF0-45F2-9A6D-A2AC3B4AC4E2}" type="presOf" srcId="{E89A412E-8B45-4EA2-9694-FBDF96568246}" destId="{A969288A-2322-4024-B0D7-E23CDFB26F26}" srcOrd="0" destOrd="0" presId="urn:microsoft.com/office/officeart/2017/3/layout/DropPinTimeline"/>
    <dgm:cxn modelId="{F01E23E3-CA7F-45E7-83DA-5646DA2A8D4B}" type="presParOf" srcId="{C9D5EBF0-5DD2-4865-BE25-90928780B9F2}" destId="{15FFDF0B-1F2F-4A9B-9BF5-A58180817B05}" srcOrd="0" destOrd="0" presId="urn:microsoft.com/office/officeart/2017/3/layout/DropPinTimeline"/>
    <dgm:cxn modelId="{CD0A5D8A-0B30-49CD-9BEC-C4E6DC21BAFD}" type="presParOf" srcId="{C9D5EBF0-5DD2-4865-BE25-90928780B9F2}" destId="{318F7653-9B15-457D-B87A-56A5AA857080}" srcOrd="1" destOrd="0" presId="urn:microsoft.com/office/officeart/2017/3/layout/DropPinTimeline"/>
    <dgm:cxn modelId="{E70C295B-A4BA-428A-BE2F-5E63C4465D30}" type="presParOf" srcId="{318F7653-9B15-457D-B87A-56A5AA857080}" destId="{D6B3F6D7-51B9-4C09-817D-03BD28067EA1}" srcOrd="0" destOrd="0" presId="urn:microsoft.com/office/officeart/2017/3/layout/DropPinTimeline"/>
    <dgm:cxn modelId="{CEC5E0F5-9D97-47BD-B6A0-60C85FA24F93}" type="presParOf" srcId="{D6B3F6D7-51B9-4C09-817D-03BD28067EA1}" destId="{A0692F28-3CB2-4212-A910-108BCD25242C}" srcOrd="0" destOrd="0" presId="urn:microsoft.com/office/officeart/2017/3/layout/DropPinTimeline"/>
    <dgm:cxn modelId="{CC996BDF-7BE1-4C63-B6B1-8A459A509BC2}" type="presParOf" srcId="{D6B3F6D7-51B9-4C09-817D-03BD28067EA1}" destId="{B964276D-7DAB-482D-AB86-90EAC75340D8}" srcOrd="1" destOrd="0" presId="urn:microsoft.com/office/officeart/2017/3/layout/DropPinTimeline"/>
    <dgm:cxn modelId="{F6679978-810B-42DD-A75B-1EB6746836EA}" type="presParOf" srcId="{B964276D-7DAB-482D-AB86-90EAC75340D8}" destId="{7790CE0C-FFCD-48DB-98C8-39FC9FD6E70C}" srcOrd="0" destOrd="0" presId="urn:microsoft.com/office/officeart/2017/3/layout/DropPinTimeline"/>
    <dgm:cxn modelId="{213F3315-732C-4A11-B405-AF7C7DF41E8C}" type="presParOf" srcId="{B964276D-7DAB-482D-AB86-90EAC75340D8}" destId="{EFC458A8-B3C7-43F7-8681-CCA7440BA3AD}" srcOrd="1" destOrd="0" presId="urn:microsoft.com/office/officeart/2017/3/layout/DropPinTimeline"/>
    <dgm:cxn modelId="{229ED83A-5461-4DF5-950E-64A308DFD22D}" type="presParOf" srcId="{D6B3F6D7-51B9-4C09-817D-03BD28067EA1}" destId="{A969288A-2322-4024-B0D7-E23CDFB26F26}" srcOrd="2" destOrd="0" presId="urn:microsoft.com/office/officeart/2017/3/layout/DropPinTimeline"/>
    <dgm:cxn modelId="{9FAA6861-394B-471B-A17D-E82B1F80D521}" type="presParOf" srcId="{D6B3F6D7-51B9-4C09-817D-03BD28067EA1}" destId="{0527DD5D-4BB0-4F5F-A190-78CD90ABBD36}" srcOrd="3" destOrd="0" presId="urn:microsoft.com/office/officeart/2017/3/layout/DropPinTimeline"/>
    <dgm:cxn modelId="{C28A7AB9-0911-4598-928F-CE44D89989AF}" type="presParOf" srcId="{D6B3F6D7-51B9-4C09-817D-03BD28067EA1}" destId="{67A71185-AD13-46B1-AB3A-54EE3DAF509E}" srcOrd="4" destOrd="0" presId="urn:microsoft.com/office/officeart/2017/3/layout/DropPinTimeline"/>
    <dgm:cxn modelId="{14A7ABA4-5B80-4ECA-84C9-3770936212CF}" type="presParOf" srcId="{D6B3F6D7-51B9-4C09-817D-03BD28067EA1}" destId="{93AC8E05-B4B3-457F-AD2F-DA2488D3FD48}" srcOrd="5" destOrd="0" presId="urn:microsoft.com/office/officeart/2017/3/layout/DropPinTimeline"/>
    <dgm:cxn modelId="{652D1BC9-B3D8-427F-8BD5-C9F67710D9F4}" type="presParOf" srcId="{318F7653-9B15-457D-B87A-56A5AA857080}" destId="{DA39BDDE-58B1-4AA8-A33C-FC256C8BD6EC}" srcOrd="1" destOrd="0" presId="urn:microsoft.com/office/officeart/2017/3/layout/DropPinTimeline"/>
    <dgm:cxn modelId="{96EE862E-C05C-45B3-8A23-EECAF59428BC}" type="presParOf" srcId="{318F7653-9B15-457D-B87A-56A5AA857080}" destId="{E8DEC88D-1B2E-496B-BB0E-E2226969A98D}" srcOrd="2" destOrd="0" presId="urn:microsoft.com/office/officeart/2017/3/layout/DropPinTimeline"/>
    <dgm:cxn modelId="{AA3E6013-9010-40D4-8380-56C1430772BA}" type="presParOf" srcId="{E8DEC88D-1B2E-496B-BB0E-E2226969A98D}" destId="{555BCAF1-9C56-48DA-89B9-E96387936514}" srcOrd="0" destOrd="0" presId="urn:microsoft.com/office/officeart/2017/3/layout/DropPinTimeline"/>
    <dgm:cxn modelId="{D8503835-3850-434A-A6FF-FCD2E2117884}" type="presParOf" srcId="{E8DEC88D-1B2E-496B-BB0E-E2226969A98D}" destId="{85C8ACFE-721E-4B03-A9A5-097FA90A89EB}" srcOrd="1" destOrd="0" presId="urn:microsoft.com/office/officeart/2017/3/layout/DropPinTimeline"/>
    <dgm:cxn modelId="{71562FBE-26D1-4F24-BC99-AB98ACD5F443}" type="presParOf" srcId="{85C8ACFE-721E-4B03-A9A5-097FA90A89EB}" destId="{BDF21DE3-3502-4640-A29B-983A2A14CD13}" srcOrd="0" destOrd="0" presId="urn:microsoft.com/office/officeart/2017/3/layout/DropPinTimeline"/>
    <dgm:cxn modelId="{E93E82C9-1FA3-4934-A49D-77F138DB6E9C}" type="presParOf" srcId="{85C8ACFE-721E-4B03-A9A5-097FA90A89EB}" destId="{02CA91F9-A3F0-4C10-9218-7A897D45D39E}" srcOrd="1" destOrd="0" presId="urn:microsoft.com/office/officeart/2017/3/layout/DropPinTimeline"/>
    <dgm:cxn modelId="{A804936C-7D89-4421-B1FD-80EF3021D0DA}" type="presParOf" srcId="{E8DEC88D-1B2E-496B-BB0E-E2226969A98D}" destId="{8DEC8DA6-8419-4748-83DE-C969CEB041F2}" srcOrd="2" destOrd="0" presId="urn:microsoft.com/office/officeart/2017/3/layout/DropPinTimeline"/>
    <dgm:cxn modelId="{C8BCFB83-4F37-4028-BC80-09CAD892F1D6}" type="presParOf" srcId="{E8DEC88D-1B2E-496B-BB0E-E2226969A98D}" destId="{34881626-D4E1-48E9-9A1E-B272A18B1589}" srcOrd="3" destOrd="0" presId="urn:microsoft.com/office/officeart/2017/3/layout/DropPinTimeline"/>
    <dgm:cxn modelId="{9E39B870-B1B7-4B5D-A610-DBB54733FBCB}" type="presParOf" srcId="{E8DEC88D-1B2E-496B-BB0E-E2226969A98D}" destId="{FF1ED5E7-06AA-46B2-995E-8AA31073AAE2}" srcOrd="4" destOrd="0" presId="urn:microsoft.com/office/officeart/2017/3/layout/DropPinTimeline"/>
    <dgm:cxn modelId="{BD8B4CDD-DC49-4BFA-93C2-AADF9135559C}" type="presParOf" srcId="{E8DEC88D-1B2E-496B-BB0E-E2226969A98D}" destId="{282CA1CE-AD0D-4B2C-BE77-7E8866FA5C99}" srcOrd="5" destOrd="0" presId="urn:microsoft.com/office/officeart/2017/3/layout/DropPinTimeline"/>
    <dgm:cxn modelId="{31E6105B-F8A5-4F76-85DB-3B039F57A0FA}" type="presParOf" srcId="{318F7653-9B15-457D-B87A-56A5AA857080}" destId="{04084187-00AA-40BD-BBEF-8EAE3B3C66E2}" srcOrd="3" destOrd="0" presId="urn:microsoft.com/office/officeart/2017/3/layout/DropPinTimeline"/>
    <dgm:cxn modelId="{D3C01CE8-39A4-4574-B37F-EF271D8A40F0}" type="presParOf" srcId="{318F7653-9B15-457D-B87A-56A5AA857080}" destId="{547A31DB-D3EC-4184-AC59-0704FBA19360}" srcOrd="4" destOrd="0" presId="urn:microsoft.com/office/officeart/2017/3/layout/DropPinTimeline"/>
    <dgm:cxn modelId="{75D17C3A-11C8-40D8-92DC-0B2B309C1ED7}" type="presParOf" srcId="{547A31DB-D3EC-4184-AC59-0704FBA19360}" destId="{A0027234-21D0-4541-9B83-BE84A2EF3F1F}" srcOrd="0" destOrd="0" presId="urn:microsoft.com/office/officeart/2017/3/layout/DropPinTimeline"/>
    <dgm:cxn modelId="{333F6601-B18C-425B-8099-92D756BC6742}" type="presParOf" srcId="{547A31DB-D3EC-4184-AC59-0704FBA19360}" destId="{C6D60A05-9D8A-4592-82F6-CEE1A5D478C5}" srcOrd="1" destOrd="0" presId="urn:microsoft.com/office/officeart/2017/3/layout/DropPinTimeline"/>
    <dgm:cxn modelId="{7C0297D7-DD9D-410B-800F-7CE257D9A4EA}" type="presParOf" srcId="{C6D60A05-9D8A-4592-82F6-CEE1A5D478C5}" destId="{58B26A19-3AF5-4587-91ED-52D2220433C6}" srcOrd="0" destOrd="0" presId="urn:microsoft.com/office/officeart/2017/3/layout/DropPinTimeline"/>
    <dgm:cxn modelId="{CA634778-F73C-4AF5-AD38-3D33148457FE}" type="presParOf" srcId="{C6D60A05-9D8A-4592-82F6-CEE1A5D478C5}" destId="{4535B624-C42E-41E7-867D-BFDE74B2B9A7}" srcOrd="1" destOrd="0" presId="urn:microsoft.com/office/officeart/2017/3/layout/DropPinTimeline"/>
    <dgm:cxn modelId="{1318B53C-C7E3-4A9F-A530-1533EE2E77A8}" type="presParOf" srcId="{547A31DB-D3EC-4184-AC59-0704FBA19360}" destId="{94D22231-BC39-4420-9ADA-BE799E1FA15D}" srcOrd="2" destOrd="0" presId="urn:microsoft.com/office/officeart/2017/3/layout/DropPinTimeline"/>
    <dgm:cxn modelId="{59395431-F074-40CF-90E1-38925197A8AB}" type="presParOf" srcId="{547A31DB-D3EC-4184-AC59-0704FBA19360}" destId="{174C7F04-11A0-45CB-B605-85C69B2D4FCE}" srcOrd="3" destOrd="0" presId="urn:microsoft.com/office/officeart/2017/3/layout/DropPinTimeline"/>
    <dgm:cxn modelId="{3DCC2E9A-D615-447E-9724-A62963A6C272}" type="presParOf" srcId="{547A31DB-D3EC-4184-AC59-0704FBA19360}" destId="{3E56079F-7DD0-4989-A464-9F3DD74A6C98}" srcOrd="4" destOrd="0" presId="urn:microsoft.com/office/officeart/2017/3/layout/DropPinTimeline"/>
    <dgm:cxn modelId="{184A163C-4CEC-43E8-8105-198470A2C834}" type="presParOf" srcId="{547A31DB-D3EC-4184-AC59-0704FBA19360}" destId="{4915DBD4-2809-4E0F-803C-6634142DE891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FDF0B-1F2F-4A9B-9BF5-A58180817B05}">
      <dsp:nvSpPr>
        <dsp:cNvPr id="0" name=""/>
        <dsp:cNvSpPr/>
      </dsp:nvSpPr>
      <dsp:spPr>
        <a:xfrm>
          <a:off x="0" y="2743200"/>
          <a:ext cx="11191875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90CE0C-FFCD-48DB-98C8-39FC9FD6E70C}">
      <dsp:nvSpPr>
        <dsp:cNvPr id="0" name=""/>
        <dsp:cNvSpPr/>
      </dsp:nvSpPr>
      <dsp:spPr>
        <a:xfrm rot="8100000">
          <a:off x="89334" y="632200"/>
          <a:ext cx="403464" cy="40346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C458A8-B3C7-43F7-8681-CCA7440BA3AD}">
      <dsp:nvSpPr>
        <dsp:cNvPr id="0" name=""/>
        <dsp:cNvSpPr/>
      </dsp:nvSpPr>
      <dsp:spPr>
        <a:xfrm>
          <a:off x="134156" y="677021"/>
          <a:ext cx="313822" cy="31382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9288A-2322-4024-B0D7-E23CDFB26F26}">
      <dsp:nvSpPr>
        <dsp:cNvPr id="0" name=""/>
        <dsp:cNvSpPr/>
      </dsp:nvSpPr>
      <dsp:spPr>
        <a:xfrm>
          <a:off x="576360" y="1119225"/>
          <a:ext cx="4650504" cy="1623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7000" rIns="127000" bIns="1905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"/>
              <a:ea typeface="Calibri"/>
              <a:cs typeface="Calibri"/>
            </a:rPr>
            <a:t>7-28 days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"/>
              <a:ea typeface="Calibri"/>
              <a:cs typeface="Calibri"/>
            </a:rPr>
            <a:t>Detumble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"/>
              <a:ea typeface="Calibri"/>
              <a:cs typeface="Calibri"/>
            </a:rPr>
            <a:t>Check state of health</a:t>
          </a:r>
        </a:p>
      </dsp:txBody>
      <dsp:txXfrm>
        <a:off x="576360" y="1119225"/>
        <a:ext cx="4650504" cy="1623974"/>
      </dsp:txXfrm>
    </dsp:sp>
    <dsp:sp modelId="{0527DD5D-4BB0-4F5F-A190-78CD90ABBD36}">
      <dsp:nvSpPr>
        <dsp:cNvPr id="0" name=""/>
        <dsp:cNvSpPr/>
      </dsp:nvSpPr>
      <dsp:spPr>
        <a:xfrm>
          <a:off x="576360" y="548639"/>
          <a:ext cx="4650504" cy="570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5240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>
              <a:solidFill>
                <a:schemeClr val="tx1"/>
              </a:solidFill>
              <a:latin typeface="Calibri"/>
              <a:ea typeface="Calibri"/>
              <a:cs typeface="Calibri"/>
            </a:rPr>
            <a:t> Launch and Early Orbit Phase (LEOP)</a:t>
          </a:r>
        </a:p>
      </dsp:txBody>
      <dsp:txXfrm>
        <a:off x="576360" y="548639"/>
        <a:ext cx="4650504" cy="570585"/>
      </dsp:txXfrm>
    </dsp:sp>
    <dsp:sp modelId="{67A71185-AD13-46B1-AB3A-54EE3DAF509E}">
      <dsp:nvSpPr>
        <dsp:cNvPr id="0" name=""/>
        <dsp:cNvSpPr/>
      </dsp:nvSpPr>
      <dsp:spPr>
        <a:xfrm>
          <a:off x="291067" y="1119225"/>
          <a:ext cx="0" cy="1623974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692F28-3CB2-4212-A910-108BCD25242C}">
      <dsp:nvSpPr>
        <dsp:cNvPr id="0" name=""/>
        <dsp:cNvSpPr/>
      </dsp:nvSpPr>
      <dsp:spPr>
        <a:xfrm>
          <a:off x="239714" y="2691847"/>
          <a:ext cx="102705" cy="1027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21DE3-3502-4640-A29B-983A2A14CD13}">
      <dsp:nvSpPr>
        <dsp:cNvPr id="0" name=""/>
        <dsp:cNvSpPr/>
      </dsp:nvSpPr>
      <dsp:spPr>
        <a:xfrm rot="18900000">
          <a:off x="2877989" y="4450734"/>
          <a:ext cx="403464" cy="40346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A91F9-A3F0-4C10-9218-7A897D45D39E}">
      <dsp:nvSpPr>
        <dsp:cNvPr id="0" name=""/>
        <dsp:cNvSpPr/>
      </dsp:nvSpPr>
      <dsp:spPr>
        <a:xfrm>
          <a:off x="2922810" y="4495556"/>
          <a:ext cx="313822" cy="31382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C8DA6-8419-4748-83DE-C969CEB041F2}">
      <dsp:nvSpPr>
        <dsp:cNvPr id="0" name=""/>
        <dsp:cNvSpPr/>
      </dsp:nvSpPr>
      <dsp:spPr>
        <a:xfrm>
          <a:off x="3365014" y="2743200"/>
          <a:ext cx="4650504" cy="1623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0500" rIns="0" bIns="1270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"/>
              <a:ea typeface="Calibri"/>
              <a:cs typeface="Calibri"/>
            </a:rPr>
            <a:t>14-28 days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>
              <a:latin typeface="Calibri"/>
              <a:ea typeface="Calibri"/>
              <a:cs typeface="Calibri"/>
            </a:rPr>
            <a:t>Spectral calibration with </a:t>
          </a:r>
          <a:r>
            <a:rPr lang="en-US" sz="2000" b="0" kern="1200" err="1">
              <a:latin typeface="Calibri"/>
              <a:ea typeface="Calibri"/>
              <a:cs typeface="Calibri"/>
            </a:rPr>
            <a:t>RadCalNet</a:t>
          </a:r>
          <a:r>
            <a:rPr lang="en-US" sz="2000" b="0" kern="1200">
              <a:latin typeface="Calibri"/>
              <a:ea typeface="Calibri"/>
              <a:cs typeface="Calibri"/>
            </a:rPr>
            <a:t> </a:t>
          </a:r>
        </a:p>
      </dsp:txBody>
      <dsp:txXfrm>
        <a:off x="3365014" y="2743200"/>
        <a:ext cx="4650504" cy="1623974"/>
      </dsp:txXfrm>
    </dsp:sp>
    <dsp:sp modelId="{34881626-D4E1-48E9-9A1E-B272A18B1589}">
      <dsp:nvSpPr>
        <dsp:cNvPr id="0" name=""/>
        <dsp:cNvSpPr/>
      </dsp:nvSpPr>
      <dsp:spPr>
        <a:xfrm>
          <a:off x="3365014" y="4367174"/>
          <a:ext cx="4650504" cy="570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5240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>
              <a:latin typeface="Calibri"/>
              <a:ea typeface="Calibri"/>
              <a:cs typeface="Calibri"/>
            </a:rPr>
            <a:t>Payload Calibration</a:t>
          </a:r>
        </a:p>
      </dsp:txBody>
      <dsp:txXfrm>
        <a:off x="3365014" y="4367174"/>
        <a:ext cx="4650504" cy="570585"/>
      </dsp:txXfrm>
    </dsp:sp>
    <dsp:sp modelId="{FF1ED5E7-06AA-46B2-995E-8AA31073AAE2}">
      <dsp:nvSpPr>
        <dsp:cNvPr id="0" name=""/>
        <dsp:cNvSpPr/>
      </dsp:nvSpPr>
      <dsp:spPr>
        <a:xfrm>
          <a:off x="3079721" y="2743200"/>
          <a:ext cx="0" cy="1623974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5BCAF1-9C56-48DA-89B9-E96387936514}">
      <dsp:nvSpPr>
        <dsp:cNvPr id="0" name=""/>
        <dsp:cNvSpPr/>
      </dsp:nvSpPr>
      <dsp:spPr>
        <a:xfrm>
          <a:off x="3028368" y="2691847"/>
          <a:ext cx="102705" cy="1027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B26A19-3AF5-4587-91ED-52D2220433C6}">
      <dsp:nvSpPr>
        <dsp:cNvPr id="0" name=""/>
        <dsp:cNvSpPr/>
      </dsp:nvSpPr>
      <dsp:spPr>
        <a:xfrm rot="8100000">
          <a:off x="5666643" y="632200"/>
          <a:ext cx="403464" cy="40346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5B624-C42E-41E7-867D-BFDE74B2B9A7}">
      <dsp:nvSpPr>
        <dsp:cNvPr id="0" name=""/>
        <dsp:cNvSpPr/>
      </dsp:nvSpPr>
      <dsp:spPr>
        <a:xfrm>
          <a:off x="5711464" y="677021"/>
          <a:ext cx="313822" cy="31382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D22231-BC39-4420-9ADA-BE799E1FA15D}">
      <dsp:nvSpPr>
        <dsp:cNvPr id="0" name=""/>
        <dsp:cNvSpPr/>
      </dsp:nvSpPr>
      <dsp:spPr>
        <a:xfrm>
          <a:off x="6153668" y="1119225"/>
          <a:ext cx="4650504" cy="1623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7000" rIns="127000" bIns="1905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"/>
              <a:ea typeface="Calibri"/>
              <a:cs typeface="Calibri"/>
            </a:rPr>
            <a:t>Imaging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"/>
              <a:ea typeface="Calibri"/>
              <a:cs typeface="Calibri"/>
            </a:rPr>
            <a:t>Data </a:t>
          </a:r>
          <a:r>
            <a:rPr lang="en-US" sz="2000" kern="1200" err="1">
              <a:latin typeface="Calibri"/>
              <a:ea typeface="Calibri"/>
              <a:cs typeface="Calibri"/>
            </a:rPr>
            <a:t>proccessing</a:t>
          </a:r>
          <a:endParaRPr lang="en-US" sz="2000" kern="1200">
            <a:latin typeface="Calibri"/>
            <a:ea typeface="Calibri"/>
            <a:cs typeface="Calibri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"/>
              <a:ea typeface="Calibri"/>
              <a:cs typeface="Calibri"/>
            </a:rPr>
            <a:t>Downlink</a:t>
          </a: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"/>
              <a:ea typeface="Calibri"/>
              <a:cs typeface="Calibri"/>
            </a:rPr>
            <a:t>Standby (recharge)</a:t>
          </a:r>
        </a:p>
      </dsp:txBody>
      <dsp:txXfrm>
        <a:off x="6153668" y="1119225"/>
        <a:ext cx="4650504" cy="1623974"/>
      </dsp:txXfrm>
    </dsp:sp>
    <dsp:sp modelId="{174C7F04-11A0-45CB-B605-85C69B2D4FCE}">
      <dsp:nvSpPr>
        <dsp:cNvPr id="0" name=""/>
        <dsp:cNvSpPr/>
      </dsp:nvSpPr>
      <dsp:spPr>
        <a:xfrm>
          <a:off x="6153668" y="548639"/>
          <a:ext cx="4650504" cy="570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5240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>
              <a:latin typeface="Calibri"/>
              <a:ea typeface="Calibri"/>
              <a:cs typeface="Calibri"/>
            </a:rPr>
            <a:t>Experiment Cycle</a:t>
          </a:r>
        </a:p>
      </dsp:txBody>
      <dsp:txXfrm>
        <a:off x="6153668" y="548639"/>
        <a:ext cx="4650504" cy="570585"/>
      </dsp:txXfrm>
    </dsp:sp>
    <dsp:sp modelId="{3E56079F-7DD0-4989-A464-9F3DD74A6C98}">
      <dsp:nvSpPr>
        <dsp:cNvPr id="0" name=""/>
        <dsp:cNvSpPr/>
      </dsp:nvSpPr>
      <dsp:spPr>
        <a:xfrm>
          <a:off x="5868375" y="1119225"/>
          <a:ext cx="0" cy="1623974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027234-21D0-4541-9B83-BE84A2EF3F1F}">
      <dsp:nvSpPr>
        <dsp:cNvPr id="0" name=""/>
        <dsp:cNvSpPr/>
      </dsp:nvSpPr>
      <dsp:spPr>
        <a:xfrm>
          <a:off x="5817023" y="2691847"/>
          <a:ext cx="102705" cy="1027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FF3244-84D9-F158-2601-5E7E776808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7DE3A-9B62-4F63-0633-86A918473E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F42C7-BA50-4B6D-85CD-1A00304767AA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77512-5D9F-D6A1-5231-A6A3A4B8C2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8DB002-7231-CDA3-A7BF-B622C9E702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3B2AE-35C1-44E5-87CD-839037119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44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990617-5561-4838-BEB8-577523C53BE1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63FAD-5588-4F44-8BF3-D338A5B34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18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Zander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10EE-975A-454C-A173-845BAE2E4F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82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63FAD-5588-4F44-8BF3-D338A5B34D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76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48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74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04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889" y="793179"/>
            <a:ext cx="10992409" cy="2387600"/>
          </a:xfrm>
        </p:spPr>
        <p:txBody>
          <a:bodyPr anchor="b"/>
          <a:lstStyle>
            <a:lvl1pPr algn="ctr">
              <a:defRPr sz="45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4690037" y="3955449"/>
            <a:ext cx="6005395" cy="17468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endParaRPr lang="en-US" sz="180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0890" y="3318510"/>
            <a:ext cx="11015042" cy="38481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/>
            </a:lvl1pPr>
          </a:lstStyle>
          <a:p>
            <a:pPr lvl="0"/>
            <a:r>
              <a:rPr lang="en-US"/>
              <a:t>25 January 2022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0890" y="3775711"/>
            <a:ext cx="11015042" cy="1985709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 algn="r"/>
            <a:r>
              <a:rPr lang="en-US"/>
              <a:t>Names</a:t>
            </a:r>
          </a:p>
        </p:txBody>
      </p:sp>
      <p:sp>
        <p:nvSpPr>
          <p:cNvPr id="14" name="Rectangle 73"/>
          <p:cNvSpPr>
            <a:spLocks noChangeArrowheads="1"/>
          </p:cNvSpPr>
          <p:nvPr userDrawn="1"/>
        </p:nvSpPr>
        <p:spPr bwMode="auto">
          <a:xfrm>
            <a:off x="0" y="6175218"/>
            <a:ext cx="12192000" cy="91440"/>
          </a:xfrm>
          <a:prstGeom prst="rect">
            <a:avLst/>
          </a:prstGeom>
          <a:gradFill rotWithShape="0">
            <a:gsLst>
              <a:gs pos="0">
                <a:srgbClr val="F3B440"/>
              </a:gs>
              <a:gs pos="0">
                <a:srgbClr val="0D2B88"/>
              </a:gs>
            </a:gsLst>
            <a:path path="rect">
              <a:fillToRect l="100000" b="100000"/>
            </a:path>
          </a:gradFill>
          <a:ln>
            <a:noFill/>
          </a:ln>
          <a:effectLst/>
        </p:spPr>
        <p:txBody>
          <a:bodyPr anchor="ctr" anchorCtr="1"/>
          <a:lstStyle/>
          <a:p>
            <a:pPr algn="ctr"/>
            <a:endParaRPr lang="en-US" altLang="en-US" sz="135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8B2C50E-57E3-B87E-290E-217D998BC1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E823FB-C15C-4A4D-8392-7524F5EF7EAB}" type="datetime1">
              <a:rPr lang="en-US" smtClean="0"/>
              <a:t>7/17/2025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32380F72-FAA0-460D-9056-BC8EEA8FD6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996DF7A-D94A-FF38-746C-C678C428F9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9D5F2A-1C0D-4AFC-96AA-42A41BB1D1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75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D96C38-6687-A831-6ED8-FAF197BC0BE3}"/>
              </a:ext>
            </a:extLst>
          </p:cNvPr>
          <p:cNvCxnSpPr>
            <a:cxnSpLocks/>
          </p:cNvCxnSpPr>
          <p:nvPr userDrawn="1"/>
        </p:nvCxnSpPr>
        <p:spPr>
          <a:xfrm>
            <a:off x="603682" y="940280"/>
            <a:ext cx="109816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DB7639-70E9-AA79-28F8-779D49DA61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3682" y="292588"/>
            <a:ext cx="8370887" cy="647690"/>
          </a:xfrm>
        </p:spPr>
        <p:txBody>
          <a:bodyPr>
            <a:noAutofit/>
          </a:bodyPr>
          <a:lstStyle>
            <a:lvl1pPr marL="0" indent="0">
              <a:buNone/>
              <a:defRPr sz="4000" b="0">
                <a:solidFill>
                  <a:srgbClr val="00338E"/>
                </a:solidFill>
                <a:latin typeface="futura medium condensed bt" panose="020B0506020204030203" pitchFamily="34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62D34467-1B68-17DA-C192-47E6B28A05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6868" b="42872"/>
          <a:stretch/>
        </p:blipFill>
        <p:spPr>
          <a:xfrm>
            <a:off x="9233924" y="1"/>
            <a:ext cx="1144987" cy="94028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5" name="Picture 14" descr="A blue and black logo&#10;&#10;Description automatically generated">
            <a:extLst>
              <a:ext uri="{FF2B5EF4-FFF2-40B4-BE49-F238E27FC236}">
                <a16:creationId xmlns:a16="http://schemas.microsoft.com/office/drawing/2014/main" id="{D7CEC8FE-A418-728F-0C0D-A5A647C0C1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432" y="413124"/>
            <a:ext cx="1668927" cy="39517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716BC-4E4C-3EF4-B69F-759D8281C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682" y="1230950"/>
            <a:ext cx="10972800" cy="4739955"/>
          </a:xfrm>
        </p:spPr>
        <p:txBody>
          <a:bodyPr/>
          <a:lstStyle>
            <a:lvl1pPr marL="0" indent="0">
              <a:buNone/>
              <a:defRPr>
                <a:latin typeface="futura medium condensed bt" panose="020B0506020204030203" pitchFamily="34" charset="0"/>
              </a:defRPr>
            </a:lvl1pPr>
            <a:lvl2pPr>
              <a:defRPr>
                <a:latin typeface="futura medium condensed bt" panose="020B0506020204030203" pitchFamily="34" charset="0"/>
              </a:defRPr>
            </a:lvl2pPr>
            <a:lvl3pPr>
              <a:defRPr>
                <a:latin typeface="futura medium condensed bt" panose="020B0506020204030203" pitchFamily="34" charset="0"/>
              </a:defRPr>
            </a:lvl3pPr>
            <a:lvl4pPr>
              <a:defRPr>
                <a:latin typeface="futura medium condensed bt" panose="020B0506020204030203" pitchFamily="34" charset="0"/>
              </a:defRPr>
            </a:lvl4pPr>
            <a:lvl5pPr>
              <a:defRPr>
                <a:latin typeface="futura medium condensed bt" panose="020B0506020204030203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FC316F-4368-CC33-26F4-E57AFB8B26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696442"/>
            <a:ext cx="2743200" cy="15798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futura medium condensed bt" panose="020B0506020204030203" pitchFamily="34" charset="0"/>
              </a:defRPr>
            </a:lvl1pPr>
          </a:lstStyle>
          <a:p>
            <a:fld id="{A67EA481-9DDA-4C75-A6A0-33A93DF00F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66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4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9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24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48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21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92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31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6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9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1_785D0B6B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i.org/10.1016/j.ecolind.2017.04.04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prd-tnm.s3.amazonaws.com/index.html?prefix=StagedProducts/Hydrography/NHD/HU4/Shap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rd-tnm.s3.amazonaws.com/index.html?prefix=StagedProducts/Hydrography/NHD/HU4/Shap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eg"/><Relationship Id="rId4" Type="http://schemas.openxmlformats.org/officeDocument/2006/relationships/hyperlink" Target="https://prd-tnm.s3.amazonaws.com/index.html?prefix=StagedProducts/Hydrography/NHD/HU4/Shape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rmful_algal_bloom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754F-3F14-EDF8-6BF6-74FCA3143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058" y="883586"/>
            <a:ext cx="10992409" cy="2387600"/>
          </a:xfrm>
        </p:spPr>
        <p:txBody>
          <a:bodyPr>
            <a:normAutofit/>
          </a:bodyPr>
          <a:lstStyle/>
          <a:p>
            <a:r>
              <a:rPr lang="en-US" sz="5400" b="0" u="sng"/>
              <a:t>BOBSAT-1</a:t>
            </a:r>
            <a:br>
              <a:rPr lang="en-US" sz="5400" b="0"/>
            </a:br>
            <a:r>
              <a:rPr lang="en-US" sz="4100" b="0"/>
              <a:t>Bio-optical Observations of Basins via </a:t>
            </a:r>
          </a:p>
          <a:p>
            <a:r>
              <a:rPr lang="en-US" sz="4100" b="0"/>
              <a:t>Spectral Analysis Technology-1 </a:t>
            </a:r>
            <a:endParaRPr lang="en-US" sz="41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65923D-FB5F-EF37-7EB6-D1F707773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07/18/2025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405676-4B1C-7E7B-692E-E3DADF9BD3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958" y="3995270"/>
            <a:ext cx="11015042" cy="198570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Calibri"/>
                <a:cs typeface="Calibri"/>
              </a:rPr>
              <a:t>UNP Final Presentation, Albuquerque NM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Calibri"/>
                <a:cs typeface="Calibri"/>
              </a:rPr>
              <a:t>By:</a:t>
            </a:r>
            <a:endParaRPr lang="en-US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Calibri"/>
                <a:cs typeface="Calibri"/>
              </a:rPr>
              <a:t> UNP Team: David Hoehler, Kevin Moreno-Ruiz, &amp; Zander Abid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Calibri"/>
                <a:cs typeface="Calibri"/>
              </a:rPr>
              <a:t>Supported by CITRIS Team: Jamie Rose, Geovanny Lopez, Susana Gamino, Amy </a:t>
            </a:r>
            <a:r>
              <a:rPr lang="en-US" err="1">
                <a:ea typeface="Calibri"/>
                <a:cs typeface="Calibri"/>
              </a:rPr>
              <a:t>Peetaneelapalin</a:t>
            </a:r>
            <a:r>
              <a:rPr lang="en-US">
                <a:ea typeface="Calibri"/>
                <a:cs typeface="Calibri"/>
              </a:rPr>
              <a:t>, William Saldana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0FBB71-6FCA-72E2-606F-2B44F363528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358206"/>
            <a:ext cx="2743200" cy="384810"/>
          </a:xfrm>
        </p:spPr>
        <p:txBody>
          <a:bodyPr/>
          <a:lstStyle/>
          <a:p>
            <a:fld id="{2D17D315-D509-425E-B9B3-48329A2DD183}" type="datetime1">
              <a:rPr lang="en-US" sz="1800" smtClean="0"/>
              <a:t>7/17/2025</a:t>
            </a:fld>
            <a:endParaRPr lang="en-US" sz="1800"/>
          </a:p>
        </p:txBody>
      </p:sp>
      <p:pic>
        <p:nvPicPr>
          <p:cNvPr id="4" name="Picture 3" descr="University of California, Merced - Wikipedia">
            <a:extLst>
              <a:ext uri="{FF2B5EF4-FFF2-40B4-BE49-F238E27FC236}">
                <a16:creationId xmlns:a16="http://schemas.microsoft.com/office/drawing/2014/main" id="{43184DF3-C8AA-F8F1-FB5F-51FD84540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6196" y="1992"/>
            <a:ext cx="1973812" cy="1973812"/>
          </a:xfrm>
          <a:prstGeom prst="rect">
            <a:avLst/>
          </a:prstGeom>
        </p:spPr>
      </p:pic>
      <p:pic>
        <p:nvPicPr>
          <p:cNvPr id="8" name="Picture 7" descr="A logo of a space shuttle&#10;&#10;AI-generated content may be incorrect.">
            <a:extLst>
              <a:ext uri="{FF2B5EF4-FFF2-40B4-BE49-F238E27FC236}">
                <a16:creationId xmlns:a16="http://schemas.microsoft.com/office/drawing/2014/main" id="{6A97D9FD-8190-6946-FF44-C7DE083FA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5605" y="2718617"/>
            <a:ext cx="1941601" cy="1971933"/>
          </a:xfrm>
          <a:prstGeom prst="rect">
            <a:avLst/>
          </a:prstGeom>
        </p:spPr>
      </p:pic>
      <p:pic>
        <p:nvPicPr>
          <p:cNvPr id="9" name="Picture 8" descr="A logo with blue and black text&#10;&#10;AI-generated content may be incorrect.">
            <a:extLst>
              <a:ext uri="{FF2B5EF4-FFF2-40B4-BE49-F238E27FC236}">
                <a16:creationId xmlns:a16="http://schemas.microsoft.com/office/drawing/2014/main" id="{7E7D7063-2EA4-6FF9-80A9-7675EEAB0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419475" cy="1714500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1EDBDB00-261E-67AA-7681-159446CEA2A4}"/>
              </a:ext>
            </a:extLst>
          </p:cNvPr>
          <p:cNvSpPr txBox="1">
            <a:spLocks/>
          </p:cNvSpPr>
          <p:nvPr/>
        </p:nvSpPr>
        <p:spPr>
          <a:xfrm>
            <a:off x="8611837" y="6358206"/>
            <a:ext cx="3581400" cy="49847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C9D5F2A-1C0D-4AFC-96AA-42A41BB1D195}" type="slidenum">
              <a:rPr lang="en-US" sz="2100" dirty="0" smtClean="0"/>
              <a:pPr algn="r"/>
              <a:t>1</a:t>
            </a:fld>
            <a:endParaRPr lang="en-US" sz="21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93636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C8250-79AC-C6C2-6604-92F25BC27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627272-0BFB-D839-F1EC-3A2C8E798F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916" y="-6514"/>
            <a:ext cx="8370887" cy="93254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>
                <a:latin typeface="Calibri"/>
              </a:rPr>
              <a:t>Viable Data for Analysis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4CD7D9-7294-347B-E423-758B28303A0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67EA481-9DDA-4C75-A6A0-33A93DF00F6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A logo of a space shuttle&#10;&#10;AI-generated content may be incorrect.">
            <a:extLst>
              <a:ext uri="{FF2B5EF4-FFF2-40B4-BE49-F238E27FC236}">
                <a16:creationId xmlns:a16="http://schemas.microsoft.com/office/drawing/2014/main" id="{7DB9D405-7512-1B80-00FA-3FDEE2ABE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4" y="63954"/>
            <a:ext cx="867764" cy="862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78EE1A-270D-3582-130E-548D6ED47E05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F6F96D-5659-C20C-F96E-25C9E308BF0E}"/>
              </a:ext>
            </a:extLst>
          </p:cNvPr>
          <p:cNvSpPr/>
          <p:nvPr/>
        </p:nvSpPr>
        <p:spPr>
          <a:xfrm>
            <a:off x="0" y="54864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880C87-A6C2-E10A-DA63-898B72A24E97}"/>
              </a:ext>
            </a:extLst>
          </p:cNvPr>
          <p:cNvSpPr/>
          <p:nvPr/>
        </p:nvSpPr>
        <p:spPr>
          <a:xfrm>
            <a:off x="0" y="59436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9AA84A-61AE-5708-9A1D-E2E9E0AC3209}"/>
              </a:ext>
            </a:extLst>
          </p:cNvPr>
          <p:cNvSpPr/>
          <p:nvPr/>
        </p:nvSpPr>
        <p:spPr>
          <a:xfrm>
            <a:off x="457200" y="64008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248C3-A4FF-6BFC-D2AE-5159D125F01D}"/>
              </a:ext>
            </a:extLst>
          </p:cNvPr>
          <p:cNvSpPr/>
          <p:nvPr/>
        </p:nvSpPr>
        <p:spPr>
          <a:xfrm>
            <a:off x="457200" y="59436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AD7CB4-DD95-C666-E440-31047CEDEEE7}"/>
              </a:ext>
            </a:extLst>
          </p:cNvPr>
          <p:cNvSpPr/>
          <p:nvPr/>
        </p:nvSpPr>
        <p:spPr>
          <a:xfrm>
            <a:off x="914400" y="64008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20BECB-3689-CE40-458B-EFDF2E9A2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5" t="439" r="2046" b="-439"/>
          <a:stretch>
            <a:fillRect/>
          </a:stretch>
        </p:blipFill>
        <p:spPr>
          <a:xfrm>
            <a:off x="7518894" y="1535961"/>
            <a:ext cx="3699439" cy="40457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6E0878-8C12-0A19-F2CE-E4BF84D87230}"/>
              </a:ext>
            </a:extLst>
          </p:cNvPr>
          <p:cNvSpPr txBox="1"/>
          <p:nvPr/>
        </p:nvSpPr>
        <p:spPr>
          <a:xfrm>
            <a:off x="1371600" y="63499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Clark et al., 2017, </a:t>
            </a:r>
            <a:r>
              <a:rPr lang="en-US" sz="12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Ecological Indicators</a:t>
            </a:r>
            <a:b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10.1016/j.ecolind.2017.04.046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F21385-402D-EE3E-B205-9BBC4E0267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0524" y="1230950"/>
            <a:ext cx="6841958" cy="472658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Water-only pixels are viable for analysis. </a:t>
            </a:r>
            <a:endParaRPr lang="en-US" sz="2400"/>
          </a:p>
          <a:p>
            <a:pPr marL="342900" indent="-342900"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3×3 array minimum will reduce mixed-pixel error (Clark et al., 2017).</a:t>
            </a:r>
            <a:endParaRPr lang="en-US" sz="2400"/>
          </a:p>
          <a:p>
            <a:pPr marL="342900" indent="-342900"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The array helps reduce contamination from land-signals.</a:t>
            </a:r>
            <a:endParaRPr lang="en-US" sz="2400"/>
          </a:p>
          <a:p>
            <a:pPr marL="342900" indent="-342900"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Minimum distance from shore needed to fully enclose a square pixel array is given by:</a:t>
            </a:r>
            <a:endParaRPr lang="en-US" sz="2400"/>
          </a:p>
          <a:p>
            <a:pPr marL="971550" lvl="1" indent="-285750">
              <a:buChar char="•"/>
            </a:pPr>
            <a:r>
              <a:rPr lang="en-US">
                <a:latin typeface="Cambria Math"/>
                <a:ea typeface="Cambria Math"/>
              </a:rPr>
              <a:t>R=a  (√2)/2</a:t>
            </a:r>
            <a:endParaRPr lang="en-US"/>
          </a:p>
          <a:p>
            <a:pPr marL="342900" indent="-342900"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Lakes too narrow to fit array are marked as less resolvable.</a:t>
            </a:r>
            <a:endParaRPr lang="en-US" sz="2400"/>
          </a:p>
          <a:p>
            <a:pPr marL="342900" indent="-342900"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This method will be used to define minimum lakes that are imageable</a:t>
            </a:r>
          </a:p>
          <a:p>
            <a:pPr marL="457200" indent="-457200"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09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0F2B0-2152-A7B8-904F-191796717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46949F-9E7F-FCA0-E7DF-3E98A2D3FB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916" y="-6514"/>
            <a:ext cx="8370887" cy="93254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>
                <a:latin typeface="Calibri"/>
              </a:rPr>
              <a:t>GSD vs Resolvable Lakes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05237-F2E1-D198-8C21-B8540EBC1B7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67EA481-9DDA-4C75-A6A0-33A93DF00F6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 descr="A logo of a space shuttle&#10;&#10;AI-generated content may be incorrect.">
            <a:extLst>
              <a:ext uri="{FF2B5EF4-FFF2-40B4-BE49-F238E27FC236}">
                <a16:creationId xmlns:a16="http://schemas.microsoft.com/office/drawing/2014/main" id="{80C30A96-EDAA-6E91-358B-C69E8AB4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4" y="63954"/>
            <a:ext cx="867764" cy="862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BFB1BE-88A7-3AA8-9E19-6A15CCE796A1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F80F9-11C1-5FDF-5820-D2DDA66CC3E9}"/>
              </a:ext>
            </a:extLst>
          </p:cNvPr>
          <p:cNvSpPr/>
          <p:nvPr/>
        </p:nvSpPr>
        <p:spPr>
          <a:xfrm>
            <a:off x="0" y="54864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D8AE55-AB52-42F7-A58A-9D75D3F78353}"/>
              </a:ext>
            </a:extLst>
          </p:cNvPr>
          <p:cNvSpPr/>
          <p:nvPr/>
        </p:nvSpPr>
        <p:spPr>
          <a:xfrm>
            <a:off x="0" y="59436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A0FBC3-DE5F-39FE-1D60-31DB9B4CC387}"/>
              </a:ext>
            </a:extLst>
          </p:cNvPr>
          <p:cNvSpPr/>
          <p:nvPr/>
        </p:nvSpPr>
        <p:spPr>
          <a:xfrm>
            <a:off x="457200" y="64008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B1F37A-850F-B895-1B69-962ED4CD34E2}"/>
              </a:ext>
            </a:extLst>
          </p:cNvPr>
          <p:cNvSpPr/>
          <p:nvPr/>
        </p:nvSpPr>
        <p:spPr>
          <a:xfrm>
            <a:off x="457200" y="59436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5F4BD7-39F3-D1E7-B7CB-9CCE6832D0E6}"/>
              </a:ext>
            </a:extLst>
          </p:cNvPr>
          <p:cNvSpPr/>
          <p:nvPr/>
        </p:nvSpPr>
        <p:spPr>
          <a:xfrm>
            <a:off x="914400" y="64008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graph of a number of lakes&#10;&#10;AI-generated content may be incorrect.">
            <a:extLst>
              <a:ext uri="{FF2B5EF4-FFF2-40B4-BE49-F238E27FC236}">
                <a16:creationId xmlns:a16="http://schemas.microsoft.com/office/drawing/2014/main" id="{CC1F1D62-0B2B-0662-916D-4443D414B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696" y="1359931"/>
            <a:ext cx="5493546" cy="412016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1C7E763-3DF8-39CC-E25E-AA695D7E18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5107" y="1430975"/>
            <a:ext cx="5669745" cy="34921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There are ~18,000 California fresh water bodies.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GSD is crucial to what lakes we can image</a:t>
            </a:r>
            <a:endParaRPr 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At 30 m GSD </a:t>
            </a:r>
            <a:r>
              <a:rPr lang="en-US" sz="2400">
                <a:solidFill>
                  <a:schemeClr val="accent6"/>
                </a:solidFill>
                <a:latin typeface="Calibri"/>
                <a:ea typeface="Calibri"/>
                <a:cs typeface="Calibri"/>
              </a:rPr>
              <a:t>(HS50)</a:t>
            </a:r>
            <a:r>
              <a:rPr lang="en-US" sz="2400">
                <a:latin typeface="Calibri"/>
                <a:ea typeface="Calibri"/>
                <a:cs typeface="Calibri"/>
              </a:rPr>
              <a:t>, ~42% of lakes are resolvable.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At 4.75 m GSD </a:t>
            </a:r>
            <a:r>
              <a:rPr lang="en-US" sz="2400">
                <a:solidFill>
                  <a:srgbClr val="DAA900"/>
                </a:solidFill>
                <a:latin typeface="Calibri"/>
                <a:ea typeface="Calibri"/>
                <a:cs typeface="Calibri"/>
              </a:rPr>
              <a:t>(HS100)</a:t>
            </a:r>
            <a:r>
              <a:rPr lang="en-US" sz="2400">
                <a:latin typeface="Calibri"/>
                <a:ea typeface="Calibri"/>
                <a:cs typeface="Calibri"/>
              </a:rPr>
              <a:t>, 100% of waterbodies are resolvable.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This captures theoretical potential of each sensor based on GSD alone. </a:t>
            </a:r>
          </a:p>
          <a:p>
            <a:pPr marL="457200" indent="-457200">
              <a:buChar char="•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FF9E13-5E5F-59AC-4120-309AAEB7901C}"/>
              </a:ext>
            </a:extLst>
          </p:cNvPr>
          <p:cNvSpPr txBox="1"/>
          <p:nvPr/>
        </p:nvSpPr>
        <p:spPr>
          <a:xfrm>
            <a:off x="1378721" y="6400798"/>
            <a:ext cx="12255500" cy="457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USGS National Hydrography Dataset (NHD) – High Resolution HU4 Shapefiles. Accessed from </a:t>
            </a: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https://prdtnm.s3.amazonaws.com/index.html?prefix=StagedProducts/Hydrography/NHD/HU4/Shape/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521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C0163-2CC1-23CC-70CE-58CE4CAD8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E3B81F-FEE8-CA54-1FF3-6F5C57FB6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916" y="-6514"/>
            <a:ext cx="8370887" cy="93254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>
                <a:latin typeface="Calibri"/>
              </a:rPr>
              <a:t>GSD Pixel Array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62AADC-8B16-955B-6002-5565C0CBD8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67EA481-9DDA-4C75-A6A0-33A93DF00F6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 descr="A logo of a space shuttle&#10;&#10;AI-generated content may be incorrect.">
            <a:extLst>
              <a:ext uri="{FF2B5EF4-FFF2-40B4-BE49-F238E27FC236}">
                <a16:creationId xmlns:a16="http://schemas.microsoft.com/office/drawing/2014/main" id="{386E3252-A1D9-523F-B0E0-E8447C9F6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4" y="63954"/>
            <a:ext cx="867764" cy="862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129A90-97F7-068F-BEDE-7F33C6E3FB66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7B3D77-8332-E846-7F6B-3DB34B62B1C7}"/>
              </a:ext>
            </a:extLst>
          </p:cNvPr>
          <p:cNvSpPr/>
          <p:nvPr/>
        </p:nvSpPr>
        <p:spPr>
          <a:xfrm>
            <a:off x="0" y="54864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FE63D5-D199-EFA4-95E9-E35512FC4324}"/>
              </a:ext>
            </a:extLst>
          </p:cNvPr>
          <p:cNvSpPr/>
          <p:nvPr/>
        </p:nvSpPr>
        <p:spPr>
          <a:xfrm>
            <a:off x="0" y="59436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7770D5-1461-C26F-DA58-31A489E9F2EF}"/>
              </a:ext>
            </a:extLst>
          </p:cNvPr>
          <p:cNvSpPr/>
          <p:nvPr/>
        </p:nvSpPr>
        <p:spPr>
          <a:xfrm>
            <a:off x="457200" y="64008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220F1B-2DE3-F8F1-9FC2-CEA04EE8C1A4}"/>
              </a:ext>
            </a:extLst>
          </p:cNvPr>
          <p:cNvSpPr/>
          <p:nvPr/>
        </p:nvSpPr>
        <p:spPr>
          <a:xfrm>
            <a:off x="457200" y="59436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16BBF1-82CD-DD38-827A-2EDAAC1004B9}"/>
              </a:ext>
            </a:extLst>
          </p:cNvPr>
          <p:cNvSpPr/>
          <p:nvPr/>
        </p:nvSpPr>
        <p:spPr>
          <a:xfrm>
            <a:off x="914400" y="64008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734EC9-4DA5-E5C5-5366-F107AAEB3014}"/>
              </a:ext>
            </a:extLst>
          </p:cNvPr>
          <p:cNvSpPr txBox="1"/>
          <p:nvPr/>
        </p:nvSpPr>
        <p:spPr>
          <a:xfrm>
            <a:off x="1378721" y="6400798"/>
            <a:ext cx="12255500" cy="457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USGS National Hydrography Dataset (NHD) – High Resolution HU4 Shapefiles. Accessed from </a:t>
            </a: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https://prdtnm.s3.amazonaws.com/index.html?prefix=StagedProducts/Hydrography/NHD/HU4/Shape/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 descr="A screenshot of a map&#10;&#10;AI-generated content may be incorrect.">
            <a:extLst>
              <a:ext uri="{FF2B5EF4-FFF2-40B4-BE49-F238E27FC236}">
                <a16:creationId xmlns:a16="http://schemas.microsoft.com/office/drawing/2014/main" id="{02E3C07A-F7A1-3D70-6041-63B993DB1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242" y="1495425"/>
            <a:ext cx="5454617" cy="4210050"/>
          </a:xfrm>
          <a:prstGeom prst="rect">
            <a:avLst/>
          </a:prstGeom>
        </p:spPr>
      </p:pic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05B28217-3B3A-0163-9C38-F948450B091D}"/>
              </a:ext>
            </a:extLst>
          </p:cNvPr>
          <p:cNvSpPr txBox="1">
            <a:spLocks/>
          </p:cNvSpPr>
          <p:nvPr/>
        </p:nvSpPr>
        <p:spPr>
          <a:xfrm>
            <a:off x="433924" y="1061770"/>
            <a:ext cx="6195263" cy="3814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futura medium condensed bt" panose="020B0506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utura medium condensed bt" panose="020B0506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utura medium condensed bt" panose="020B0506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utura medium condensed bt" panose="020B0506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utura medium condensed bt" panose="020B0506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Plotted is one of California's </a:t>
            </a:r>
            <a:r>
              <a:rPr lang="en-US" sz="2400" b="1">
                <a:latin typeface="Calibri"/>
                <a:ea typeface="Calibri"/>
                <a:cs typeface="Calibri"/>
              </a:rPr>
              <a:t>smallest</a:t>
            </a:r>
            <a:r>
              <a:rPr lang="en-US" sz="2400">
                <a:latin typeface="Calibri"/>
                <a:ea typeface="Calibri"/>
                <a:cs typeface="Calibri"/>
              </a:rPr>
              <a:t> water bodies </a:t>
            </a:r>
            <a:endParaRPr lang="en-US" sz="240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 Square Lake (~60 m by 40 m in size)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Each individual box here is one pixel. </a:t>
            </a:r>
            <a:endParaRPr 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As stated previously, at least one array of fully water-only pixels is required for accurate analysis.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The visual compares the 3 x 3 arrays for 30 m GSD vs 4.75 m GSD.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Maximum imageable lake per payload.</a:t>
            </a:r>
            <a:endParaRPr lang="en-US"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0" lvl="1"/>
            <a:r>
              <a:rPr lang="en-US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HS 50 (HS50) ~90 m x 90 m</a:t>
            </a:r>
            <a:endParaRPr lang="en-US" baseline="30000">
              <a:solidFill>
                <a:srgbClr val="00B050"/>
              </a:solidFill>
              <a:latin typeface="Calibri"/>
              <a:ea typeface="Calibri"/>
              <a:cs typeface="Calibri"/>
            </a:endParaRPr>
          </a:p>
          <a:p>
            <a:pPr marL="1143000" lvl="1"/>
            <a:r>
              <a:rPr lang="en-US">
                <a:solidFill>
                  <a:srgbClr val="DAA900"/>
                </a:solidFill>
                <a:latin typeface="Calibri"/>
                <a:ea typeface="Calibri"/>
                <a:cs typeface="Calibri"/>
              </a:rPr>
              <a:t>HS 100 (HS100)  ~14.25 m x 14.25 m</a:t>
            </a:r>
            <a:endParaRPr lang="en-US" baseline="30000">
              <a:solidFill>
                <a:srgbClr val="DAA900"/>
              </a:solidFill>
              <a:latin typeface="Calibri"/>
              <a:ea typeface="Calibri"/>
              <a:cs typeface="Calibri"/>
            </a:endParaRPr>
          </a:p>
          <a:p>
            <a:pPr marL="1143000" lvl="1"/>
            <a:endParaRPr lang="en-US">
              <a:solidFill>
                <a:srgbClr val="DAA9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Char char="•"/>
            </a:pPr>
            <a:endParaRPr lang="en-US"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Char char="•"/>
            </a:pPr>
            <a:endParaRPr lang="en-US"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Char char="•"/>
            </a:pPr>
            <a:endParaRPr lang="en-US"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/>
            <a:endParaRPr lang="en-US"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0" lvl="1" indent="-457200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449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D2A25-B044-5EBA-C2B3-70AD39F97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C7E7F1-D511-F74C-0F52-B6EB30E28C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916" y="-6514"/>
            <a:ext cx="8370887" cy="93254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>
                <a:latin typeface="Calibri"/>
              </a:rPr>
              <a:t>Sensor Swath Capability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883202-1177-8430-5732-946C63768E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67EA481-9DDA-4C75-A6A0-33A93DF00F6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 descr="A logo of a space shuttle&#10;&#10;AI-generated content may be incorrect.">
            <a:extLst>
              <a:ext uri="{FF2B5EF4-FFF2-40B4-BE49-F238E27FC236}">
                <a16:creationId xmlns:a16="http://schemas.microsoft.com/office/drawing/2014/main" id="{ACF6BD3B-AD86-F1E5-009D-DBB57210B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54" y="63954"/>
            <a:ext cx="867764" cy="862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615058-A8F5-D64C-8BB7-8A2722180DD6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6290C-42AB-99D1-82BB-62958737D06C}"/>
              </a:ext>
            </a:extLst>
          </p:cNvPr>
          <p:cNvSpPr/>
          <p:nvPr/>
        </p:nvSpPr>
        <p:spPr>
          <a:xfrm>
            <a:off x="0" y="54864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EFF61D-2E82-1B06-C35E-916A192437D6}"/>
              </a:ext>
            </a:extLst>
          </p:cNvPr>
          <p:cNvSpPr/>
          <p:nvPr/>
        </p:nvSpPr>
        <p:spPr>
          <a:xfrm>
            <a:off x="0" y="59436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8E4CE4-32BA-728F-53B0-EF502B3EC5A0}"/>
              </a:ext>
            </a:extLst>
          </p:cNvPr>
          <p:cNvSpPr/>
          <p:nvPr/>
        </p:nvSpPr>
        <p:spPr>
          <a:xfrm>
            <a:off x="457200" y="64008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0DFF85-311F-C41B-AACC-8919A8C422BB}"/>
              </a:ext>
            </a:extLst>
          </p:cNvPr>
          <p:cNvSpPr/>
          <p:nvPr/>
        </p:nvSpPr>
        <p:spPr>
          <a:xfrm>
            <a:off x="457200" y="59436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983A1C-142E-EB24-7AF7-2433DBCE9670}"/>
              </a:ext>
            </a:extLst>
          </p:cNvPr>
          <p:cNvSpPr/>
          <p:nvPr/>
        </p:nvSpPr>
        <p:spPr>
          <a:xfrm>
            <a:off x="914400" y="64008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7DAE9B8-D185-BE70-243B-42C9DF56BF12}"/>
              </a:ext>
            </a:extLst>
          </p:cNvPr>
          <p:cNvSpPr/>
          <p:nvPr/>
        </p:nvSpPr>
        <p:spPr>
          <a:xfrm>
            <a:off x="11551920" y="5701171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B97117-DC90-955F-9A92-B2D8F3A7C382}"/>
              </a:ext>
            </a:extLst>
          </p:cNvPr>
          <p:cNvSpPr/>
          <p:nvPr/>
        </p:nvSpPr>
        <p:spPr>
          <a:xfrm>
            <a:off x="11126893" y="5581714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BFA03-6EEF-7000-4ED7-EF988DFF88AA}"/>
              </a:ext>
            </a:extLst>
          </p:cNvPr>
          <p:cNvSpPr txBox="1"/>
          <p:nvPr/>
        </p:nvSpPr>
        <p:spPr>
          <a:xfrm>
            <a:off x="1371600" y="6392662"/>
            <a:ext cx="9540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USGS National Hydrography Dataset (NHD) – High Resolution HU4 Shapefiles. Accessed from </a:t>
            </a: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https://prd-tnm.s3.amazonaws.com/index.html?prefix=StagedProducts/Hydrography/NHD/HU4/Shape/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Picture 22" descr="A map with a rectangle in the middle&#10;&#10;AI-generated content may be incorrect.">
            <a:extLst>
              <a:ext uri="{FF2B5EF4-FFF2-40B4-BE49-F238E27FC236}">
                <a16:creationId xmlns:a16="http://schemas.microsoft.com/office/drawing/2014/main" id="{2A35E587-92F6-09F9-6D82-79634AF14C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14" y="1273322"/>
            <a:ext cx="6147638" cy="4610729"/>
          </a:xfrm>
          <a:prstGeom prst="rect">
            <a:avLst/>
          </a:prstGeom>
        </p:spPr>
      </p:pic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B013C409-B244-A9BB-C3AC-47F621B2FA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998" y="1270017"/>
            <a:ext cx="6147638" cy="5309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Both HS50 and HS100 use a </a:t>
            </a:r>
            <a:r>
              <a:rPr lang="en-US" sz="2400" b="1">
                <a:latin typeface="Calibri"/>
                <a:ea typeface="Calibri"/>
                <a:cs typeface="Calibri"/>
              </a:rPr>
              <a:t>4096 x 3072-pixel detector.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Swath </a:t>
            </a:r>
            <a:r>
              <a:rPr lang="en-US" sz="2400" b="1">
                <a:latin typeface="Calibri"/>
                <a:ea typeface="Calibri"/>
                <a:cs typeface="Calibri"/>
              </a:rPr>
              <a:t>width</a:t>
            </a:r>
            <a:r>
              <a:rPr lang="en-US" sz="2400">
                <a:latin typeface="Calibri"/>
                <a:ea typeface="Calibri"/>
                <a:cs typeface="Calibri"/>
              </a:rPr>
              <a:t> and </a:t>
            </a:r>
            <a:r>
              <a:rPr lang="en-US" sz="2400" b="1">
                <a:latin typeface="Calibri"/>
                <a:ea typeface="Calibri"/>
                <a:cs typeface="Calibri"/>
              </a:rPr>
              <a:t>length</a:t>
            </a:r>
            <a:r>
              <a:rPr lang="en-US" sz="2400">
                <a:latin typeface="Calibri"/>
                <a:ea typeface="Calibri"/>
                <a:cs typeface="Calibri"/>
              </a:rPr>
              <a:t> depend on </a:t>
            </a:r>
            <a:r>
              <a:rPr lang="en-US" sz="2400" b="1">
                <a:latin typeface="Calibri"/>
                <a:ea typeface="Calibri"/>
                <a:cs typeface="Calibri"/>
              </a:rPr>
              <a:t>GSD</a:t>
            </a:r>
            <a:r>
              <a:rPr lang="en-US" sz="2400">
                <a:latin typeface="Calibri"/>
                <a:ea typeface="Calibri"/>
                <a:cs typeface="Calibri"/>
              </a:rPr>
              <a:t>:</a:t>
            </a:r>
          </a:p>
          <a:p>
            <a:pPr marL="1143000" lvl="1" indent="-457200"/>
            <a:r>
              <a:rPr lang="en-US" i="1">
                <a:latin typeface="Calibri"/>
                <a:ea typeface="Calibri"/>
                <a:cs typeface="Calibri"/>
              </a:rPr>
              <a:t>Width </a:t>
            </a:r>
            <a:r>
              <a:rPr lang="en-US">
                <a:latin typeface="Calibri"/>
                <a:ea typeface="Calibri"/>
                <a:cs typeface="Calibri"/>
              </a:rPr>
              <a:t>= 4096 x GSD </a:t>
            </a:r>
          </a:p>
          <a:p>
            <a:pPr marL="1143000" lvl="1" indent="-457200"/>
            <a:r>
              <a:rPr lang="en-US" i="1">
                <a:latin typeface="Calibri"/>
                <a:ea typeface="Calibri"/>
                <a:cs typeface="Calibri"/>
              </a:rPr>
              <a:t>Length </a:t>
            </a:r>
            <a:r>
              <a:rPr lang="en-US">
                <a:latin typeface="Calibri"/>
                <a:ea typeface="Calibri"/>
                <a:cs typeface="Calibri"/>
              </a:rPr>
              <a:t>= 3072 x GSD</a:t>
            </a:r>
            <a:endParaRPr lang="en-US" i="1">
              <a:latin typeface="Calibri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6"/>
                </a:solidFill>
                <a:latin typeface="Calibri"/>
                <a:ea typeface="Calibri"/>
                <a:cs typeface="Calibri"/>
              </a:rPr>
              <a:t>HS50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b="1">
                <a:latin typeface="Calibri"/>
                <a:ea typeface="Calibri"/>
                <a:cs typeface="Calibri"/>
              </a:rPr>
              <a:t>(GSD = 30 m)</a:t>
            </a:r>
          </a:p>
          <a:p>
            <a:pPr marL="1143000" lvl="1" indent="-457200"/>
            <a:r>
              <a:rPr lang="en-US">
                <a:latin typeface="Calibri"/>
                <a:ea typeface="Calibri"/>
                <a:cs typeface="Calibri"/>
              </a:rPr>
              <a:t>Swath = 122.9 x 92.2 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DAA900"/>
                </a:solidFill>
                <a:latin typeface="Calibri"/>
                <a:ea typeface="Calibri"/>
                <a:cs typeface="Calibri"/>
              </a:rPr>
              <a:t>HS100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b="1">
                <a:latin typeface="Calibri"/>
                <a:ea typeface="Calibri"/>
                <a:cs typeface="Calibri"/>
              </a:rPr>
              <a:t>(GSD = 4.75 m) </a:t>
            </a:r>
          </a:p>
          <a:p>
            <a:pPr marL="1143000" lvl="1" indent="-457200"/>
            <a:r>
              <a:rPr lang="en-US">
                <a:latin typeface="Calibri"/>
                <a:ea typeface="Calibri"/>
                <a:cs typeface="Calibri"/>
              </a:rPr>
              <a:t>Swath = 19.5 x 14.6 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Clear Lake - </a:t>
            </a:r>
            <a:r>
              <a:rPr lang="en-US" sz="2400" b="1">
                <a:latin typeface="Calibri"/>
                <a:ea typeface="Calibri"/>
                <a:cs typeface="Calibri"/>
              </a:rPr>
              <a:t>freshwater </a:t>
            </a:r>
            <a:r>
              <a:rPr lang="en-US" sz="2400">
                <a:latin typeface="Calibri"/>
                <a:ea typeface="Calibri"/>
                <a:cs typeface="Calibri"/>
              </a:rPr>
              <a:t>body native to California.</a:t>
            </a:r>
          </a:p>
          <a:p>
            <a:pPr marL="457200" indent="-457200">
              <a:buChar char="•"/>
            </a:pPr>
            <a:endParaRPr lang="en-US" sz="2200">
              <a:latin typeface="Calibri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0" lvl="1" indent="-457200"/>
            <a:endParaRPr lang="en-US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289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757E9-93EB-07E0-36AB-147F657FB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C11173-1992-7300-4563-E1D46592B3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916" y="-6514"/>
            <a:ext cx="8370887" cy="93254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>
                <a:latin typeface="Calibri"/>
              </a:rPr>
              <a:t>Experiment Plan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98F97-FD84-8170-677C-721A9DA78C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</a:rPr>
              <a:t>Hyperspectral images will be acquired over stakeholder defined inland waterbodies in California.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</a:rPr>
              <a:t>Imaging will occur when cloud-coverage permits and there is proper lighting conditions.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</a:rPr>
              <a:t>Data will be downlinked to ground stations and post-processed to extract:</a:t>
            </a:r>
          </a:p>
          <a:p>
            <a:pPr marL="1143000" lvl="1" indent="-457200">
              <a:buAutoNum type="alphaLcPeriod"/>
            </a:pPr>
            <a:r>
              <a:rPr lang="en-US">
                <a:latin typeface="Calibri"/>
                <a:ea typeface="Calibri"/>
                <a:cs typeface="Calibri"/>
              </a:rPr>
              <a:t>Reflectance </a:t>
            </a:r>
          </a:p>
          <a:p>
            <a:pPr marL="1143000" lvl="1" indent="-457200">
              <a:buAutoNum type="alphaLcPeriod"/>
            </a:pPr>
            <a:r>
              <a:rPr lang="en-US">
                <a:latin typeface="Calibri"/>
                <a:ea typeface="Calibri"/>
                <a:cs typeface="Calibri"/>
              </a:rPr>
              <a:t>Spectral Indices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0" lvl="1" indent="-457200">
              <a:buAutoNum type="alphaLcPeriod"/>
            </a:pPr>
            <a:r>
              <a:rPr lang="en-US">
                <a:latin typeface="Calibri"/>
                <a:ea typeface="Calibri"/>
                <a:cs typeface="Calibri"/>
              </a:rPr>
              <a:t>Lake map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</a:rPr>
              <a:t>If there are multiple lakes images, experiment will be prioritized on public health impact. </a:t>
            </a:r>
          </a:p>
          <a:p>
            <a:pPr marL="457200" indent="-457200">
              <a:buFont typeface="+mj-lt"/>
              <a:buAutoNum type="arabicPeriod"/>
            </a:pPr>
            <a:endParaRPr lang="en-US"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83BC46-19A4-177C-F5FE-77B5B61D83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67EA481-9DDA-4C75-A6A0-33A93DF00F6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 descr="A logo of a space shuttle&#10;&#10;AI-generated content may be incorrect.">
            <a:extLst>
              <a:ext uri="{FF2B5EF4-FFF2-40B4-BE49-F238E27FC236}">
                <a16:creationId xmlns:a16="http://schemas.microsoft.com/office/drawing/2014/main" id="{E172F1FD-6F0A-A600-A0D3-EF9F13D6D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4" y="63954"/>
            <a:ext cx="867764" cy="862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A6C047-373F-AD49-3F70-DE6BF7368EFE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0DF242-6332-E37E-880E-AB60767A7382}"/>
              </a:ext>
            </a:extLst>
          </p:cNvPr>
          <p:cNvSpPr/>
          <p:nvPr/>
        </p:nvSpPr>
        <p:spPr>
          <a:xfrm>
            <a:off x="0" y="54864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F21585-0D23-2DF0-1A3C-1E351BE61BDE}"/>
              </a:ext>
            </a:extLst>
          </p:cNvPr>
          <p:cNvSpPr/>
          <p:nvPr/>
        </p:nvSpPr>
        <p:spPr>
          <a:xfrm>
            <a:off x="0" y="59436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07C2A3-4BEF-4B85-AFBB-1F3E01A31DE0}"/>
              </a:ext>
            </a:extLst>
          </p:cNvPr>
          <p:cNvSpPr/>
          <p:nvPr/>
        </p:nvSpPr>
        <p:spPr>
          <a:xfrm>
            <a:off x="457200" y="64008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25C721-4D7C-9986-61F9-8AEEEAC0E50B}"/>
              </a:ext>
            </a:extLst>
          </p:cNvPr>
          <p:cNvSpPr/>
          <p:nvPr/>
        </p:nvSpPr>
        <p:spPr>
          <a:xfrm>
            <a:off x="457200" y="59436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1276E1-52D4-1397-90A8-4D56E55908B7}"/>
              </a:ext>
            </a:extLst>
          </p:cNvPr>
          <p:cNvSpPr/>
          <p:nvPr/>
        </p:nvSpPr>
        <p:spPr>
          <a:xfrm>
            <a:off x="914400" y="64008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03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973B9-683E-7607-A14E-948528B75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B24794-5A72-B05B-EDB8-F8C80177A2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79059" y="3011"/>
            <a:ext cx="10456862" cy="92302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>
                <a:latin typeface="Calibri"/>
              </a:rPr>
              <a:t>Concept of Operations – Mission Phases</a:t>
            </a:r>
          </a:p>
          <a:p>
            <a:pPr algn="ctr"/>
            <a:endParaRPr lang="en-US">
              <a:latin typeface="Calibri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C5EFD3-953A-32F2-94B7-46DB9274BF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2286" y="931047"/>
            <a:ext cx="10965679" cy="47898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endParaRPr lang="en-US" sz="21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US">
              <a:latin typeface="futura medium condensed b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6BBC44-C155-CC5C-BEA5-835C9253CCC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67EA481-9DDA-4C75-A6A0-33A93DF00F6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 descr="A logo of a space shuttle&#10;&#10;AI-generated content may be incorrect.">
            <a:extLst>
              <a:ext uri="{FF2B5EF4-FFF2-40B4-BE49-F238E27FC236}">
                <a16:creationId xmlns:a16="http://schemas.microsoft.com/office/drawing/2014/main" id="{08D59E43-3DB5-75B9-FBC3-5E5B97580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4" y="63954"/>
            <a:ext cx="867764" cy="862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9F0BDE-3611-836F-3347-CE4468FE957A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2EED13-EA82-4D0C-5AA7-51FF6BCB401D}"/>
              </a:ext>
            </a:extLst>
          </p:cNvPr>
          <p:cNvSpPr/>
          <p:nvPr/>
        </p:nvSpPr>
        <p:spPr>
          <a:xfrm>
            <a:off x="0" y="54864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3CAAC5-1D02-7002-56C6-680F5FBB0C45}"/>
              </a:ext>
            </a:extLst>
          </p:cNvPr>
          <p:cNvSpPr/>
          <p:nvPr/>
        </p:nvSpPr>
        <p:spPr>
          <a:xfrm>
            <a:off x="0" y="59436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9E23F5-65F6-CC54-78FE-E9807CD055AE}"/>
              </a:ext>
            </a:extLst>
          </p:cNvPr>
          <p:cNvSpPr/>
          <p:nvPr/>
        </p:nvSpPr>
        <p:spPr>
          <a:xfrm>
            <a:off x="457200" y="64008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CA3B73-D16D-E415-D11C-3B41268690AA}"/>
              </a:ext>
            </a:extLst>
          </p:cNvPr>
          <p:cNvSpPr/>
          <p:nvPr/>
        </p:nvSpPr>
        <p:spPr>
          <a:xfrm>
            <a:off x="457200" y="59436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3AEA47-38BD-76BE-53B4-D104D94A1505}"/>
              </a:ext>
            </a:extLst>
          </p:cNvPr>
          <p:cNvSpPr/>
          <p:nvPr/>
        </p:nvSpPr>
        <p:spPr>
          <a:xfrm>
            <a:off x="914400" y="64008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3BE8B35E-39DD-19FD-4DB6-AC1438B116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7058725"/>
              </p:ext>
            </p:extLst>
          </p:nvPr>
        </p:nvGraphicFramePr>
        <p:xfrm>
          <a:off x="428625" y="1209675"/>
          <a:ext cx="11191875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0404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1C8B4-F4ED-718F-5B7B-63BE3AEA0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process&#10;&#10;AI-generated content may be incorrect.">
            <a:extLst>
              <a:ext uri="{FF2B5EF4-FFF2-40B4-BE49-F238E27FC236}">
                <a16:creationId xmlns:a16="http://schemas.microsoft.com/office/drawing/2014/main" id="{6A687FF7-4480-D8ED-47D5-1D97FA1AAB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9" t="-1100" b="-1043"/>
          <a:stretch>
            <a:fillRect/>
          </a:stretch>
        </p:blipFill>
        <p:spPr>
          <a:xfrm>
            <a:off x="-9525" y="967783"/>
            <a:ext cx="12201535" cy="586240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A9F35A-4B17-3161-524F-A69FD79362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916" y="-6514"/>
            <a:ext cx="8370887" cy="93254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>
                <a:latin typeface="Calibri"/>
                <a:ea typeface="Calibri"/>
                <a:cs typeface="Calibri"/>
              </a:rPr>
              <a:t>Concept of Operations </a:t>
            </a:r>
            <a:r>
              <a:rPr lang="en-US">
                <a:latin typeface="Calibri"/>
              </a:rPr>
              <a:t>- Modes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917DEB-E6A7-C6CA-F6C8-8F8B4389C05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67EA481-9DDA-4C75-A6A0-33A93DF00F6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Picture 7" descr="A logo of a space shuttle&#10;&#10;AI-generated content may be incorrect.">
            <a:extLst>
              <a:ext uri="{FF2B5EF4-FFF2-40B4-BE49-F238E27FC236}">
                <a16:creationId xmlns:a16="http://schemas.microsoft.com/office/drawing/2014/main" id="{23652FBA-A4C3-CD15-4B04-AED940476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54" y="63954"/>
            <a:ext cx="867764" cy="8620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E7B5A3F-2424-B7A4-A818-0F96C44C9495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B6AC6-D0D3-6197-30CB-D5AD8BAC90D9}"/>
              </a:ext>
            </a:extLst>
          </p:cNvPr>
          <p:cNvSpPr/>
          <p:nvPr/>
        </p:nvSpPr>
        <p:spPr>
          <a:xfrm>
            <a:off x="0" y="54864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53543B-B49A-E721-2E3F-BBA8C9DC1020}"/>
              </a:ext>
            </a:extLst>
          </p:cNvPr>
          <p:cNvSpPr/>
          <p:nvPr/>
        </p:nvSpPr>
        <p:spPr>
          <a:xfrm>
            <a:off x="0" y="59436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D80582-E7B3-D319-C20A-384E2DCD6760}"/>
              </a:ext>
            </a:extLst>
          </p:cNvPr>
          <p:cNvSpPr/>
          <p:nvPr/>
        </p:nvSpPr>
        <p:spPr>
          <a:xfrm>
            <a:off x="457200" y="64008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136F2-EB4F-E1F9-44BC-FAAAE9DF828E}"/>
              </a:ext>
            </a:extLst>
          </p:cNvPr>
          <p:cNvSpPr/>
          <p:nvPr/>
        </p:nvSpPr>
        <p:spPr>
          <a:xfrm>
            <a:off x="457200" y="59436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534171-3BF2-F141-F93B-1164D75D8B72}"/>
              </a:ext>
            </a:extLst>
          </p:cNvPr>
          <p:cNvSpPr/>
          <p:nvPr/>
        </p:nvSpPr>
        <p:spPr>
          <a:xfrm>
            <a:off x="914400" y="64008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68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4B929-FEB5-5BBA-4D4E-642F320DB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id="{CAC36503-92F8-8B84-3438-E9508093C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8577"/>
            <a:ext cx="12192000" cy="579619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94FBD5-402C-24FC-623A-DDBE8361DE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916" y="-6514"/>
            <a:ext cx="8370887" cy="93254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>
                <a:latin typeface="Calibri"/>
                <a:ea typeface="Calibri"/>
                <a:cs typeface="Calibri"/>
              </a:rPr>
              <a:t>Concept of Operations </a:t>
            </a:r>
            <a:r>
              <a:rPr lang="en-US">
                <a:latin typeface="Calibri"/>
              </a:rPr>
              <a:t>- Modes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A96191-85A0-4C18-0074-5923B2452F2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67EA481-9DDA-4C75-A6A0-33A93DF00F6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Picture 7" descr="A logo of a space shuttle&#10;&#10;AI-generated content may be incorrect.">
            <a:extLst>
              <a:ext uri="{FF2B5EF4-FFF2-40B4-BE49-F238E27FC236}">
                <a16:creationId xmlns:a16="http://schemas.microsoft.com/office/drawing/2014/main" id="{63BC6948-AC3C-1E18-4042-852D32D47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54" y="63954"/>
            <a:ext cx="867764" cy="8620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5E5D2D-2EEA-3318-3372-A248660CE73E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BE7016-E1A7-BFF1-EF85-9B2DF33D4438}"/>
              </a:ext>
            </a:extLst>
          </p:cNvPr>
          <p:cNvSpPr/>
          <p:nvPr/>
        </p:nvSpPr>
        <p:spPr>
          <a:xfrm>
            <a:off x="0" y="54864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BE4959-CC2F-90F0-7D7D-A19A59CE75E6}"/>
              </a:ext>
            </a:extLst>
          </p:cNvPr>
          <p:cNvSpPr/>
          <p:nvPr/>
        </p:nvSpPr>
        <p:spPr>
          <a:xfrm>
            <a:off x="0" y="59436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93DFD-2868-A40F-B721-5C4DEFDAC527}"/>
              </a:ext>
            </a:extLst>
          </p:cNvPr>
          <p:cNvSpPr/>
          <p:nvPr/>
        </p:nvSpPr>
        <p:spPr>
          <a:xfrm>
            <a:off x="457200" y="64008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812C81-F213-4A7F-DADE-D8AB7B9DF8BD}"/>
              </a:ext>
            </a:extLst>
          </p:cNvPr>
          <p:cNvSpPr/>
          <p:nvPr/>
        </p:nvSpPr>
        <p:spPr>
          <a:xfrm>
            <a:off x="457200" y="59436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15DC26-0468-59AB-CB57-FAEFE2B4583B}"/>
              </a:ext>
            </a:extLst>
          </p:cNvPr>
          <p:cNvSpPr/>
          <p:nvPr/>
        </p:nvSpPr>
        <p:spPr>
          <a:xfrm>
            <a:off x="914400" y="64008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41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B477E-E4F7-59C1-D126-140F9926A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id="{DD70233A-4294-04A3-9CB5-B7ABBC24E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910"/>
            <a:ext cx="12192000" cy="565447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61F789-6932-4443-2324-E96BE93876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916" y="-6514"/>
            <a:ext cx="8370887" cy="93254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>
                <a:latin typeface="Calibri"/>
                <a:ea typeface="Calibri"/>
                <a:cs typeface="Calibri"/>
              </a:rPr>
              <a:t>Concept of Operations </a:t>
            </a:r>
            <a:r>
              <a:rPr lang="en-US">
                <a:latin typeface="Calibri"/>
              </a:rPr>
              <a:t>- Modes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C503A1-02D6-7B38-26C2-390EEA275DE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67EA481-9DDA-4C75-A6A0-33A93DF00F6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Picture 7" descr="A logo of a space shuttle&#10;&#10;AI-generated content may be incorrect.">
            <a:extLst>
              <a:ext uri="{FF2B5EF4-FFF2-40B4-BE49-F238E27FC236}">
                <a16:creationId xmlns:a16="http://schemas.microsoft.com/office/drawing/2014/main" id="{9593597B-0397-149D-2183-F9986FE47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54" y="63954"/>
            <a:ext cx="867764" cy="8620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61D503-124A-2A92-6719-2649ED35327C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49C33E-2227-F54D-65E3-31B7B8908085}"/>
              </a:ext>
            </a:extLst>
          </p:cNvPr>
          <p:cNvSpPr/>
          <p:nvPr/>
        </p:nvSpPr>
        <p:spPr>
          <a:xfrm>
            <a:off x="0" y="54864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93B3A-0975-A451-7D94-65D2045E2000}"/>
              </a:ext>
            </a:extLst>
          </p:cNvPr>
          <p:cNvSpPr/>
          <p:nvPr/>
        </p:nvSpPr>
        <p:spPr>
          <a:xfrm>
            <a:off x="0" y="59436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76F7C6-74F9-82E9-0509-747CA85974D7}"/>
              </a:ext>
            </a:extLst>
          </p:cNvPr>
          <p:cNvSpPr/>
          <p:nvPr/>
        </p:nvSpPr>
        <p:spPr>
          <a:xfrm>
            <a:off x="457200" y="64008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058140-D711-CCCD-6621-D222C9A7A556}"/>
              </a:ext>
            </a:extLst>
          </p:cNvPr>
          <p:cNvSpPr/>
          <p:nvPr/>
        </p:nvSpPr>
        <p:spPr>
          <a:xfrm>
            <a:off x="457200" y="59436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4552BC-CAB3-7744-8964-2BF1B7402D43}"/>
              </a:ext>
            </a:extLst>
          </p:cNvPr>
          <p:cNvSpPr/>
          <p:nvPr/>
        </p:nvSpPr>
        <p:spPr>
          <a:xfrm>
            <a:off x="914400" y="64008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30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EE149-9FC4-C0D5-036D-C82888328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any&amp;#39;s process&#10;&#10;AI-generated content may be incorrect.">
            <a:extLst>
              <a:ext uri="{FF2B5EF4-FFF2-40B4-BE49-F238E27FC236}">
                <a16:creationId xmlns:a16="http://schemas.microsoft.com/office/drawing/2014/main" id="{4C1CAFE0-60AA-33D1-A922-0D9C830CF3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9" t="1056" b="1069"/>
          <a:stretch>
            <a:fillRect/>
          </a:stretch>
        </p:blipFill>
        <p:spPr>
          <a:xfrm>
            <a:off x="257175" y="959896"/>
            <a:ext cx="11601460" cy="588047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68BFE4-3878-63F4-FD06-E89E63F5D8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916" y="-6514"/>
            <a:ext cx="8370887" cy="93254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>
                <a:latin typeface="Calibri"/>
                <a:ea typeface="Calibri"/>
                <a:cs typeface="Calibri"/>
              </a:rPr>
              <a:t>Concept of Operations </a:t>
            </a:r>
            <a:r>
              <a:rPr lang="en-US">
                <a:latin typeface="Calibri"/>
              </a:rPr>
              <a:t>- Modes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56B0ED-4B8D-5244-B879-29D73CC7F7A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67EA481-9DDA-4C75-A6A0-33A93DF00F6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7" descr="A logo of a space shuttle&#10;&#10;AI-generated content may be incorrect.">
            <a:extLst>
              <a:ext uri="{FF2B5EF4-FFF2-40B4-BE49-F238E27FC236}">
                <a16:creationId xmlns:a16="http://schemas.microsoft.com/office/drawing/2014/main" id="{48E3FD02-8907-F599-5ED1-386EA4F02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54" y="63954"/>
            <a:ext cx="867764" cy="8620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730E5BC-C636-CCCC-4A55-F7239B3C0B2F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898C3D-E983-AD20-C84F-5C8CEE6A178C}"/>
              </a:ext>
            </a:extLst>
          </p:cNvPr>
          <p:cNvSpPr/>
          <p:nvPr/>
        </p:nvSpPr>
        <p:spPr>
          <a:xfrm>
            <a:off x="0" y="54864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CC7E00-3854-AFB1-972E-98EDF106B9F4}"/>
              </a:ext>
            </a:extLst>
          </p:cNvPr>
          <p:cNvSpPr/>
          <p:nvPr/>
        </p:nvSpPr>
        <p:spPr>
          <a:xfrm>
            <a:off x="0" y="59436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9F7ED-CFBC-528E-9F51-3F0F9B05351D}"/>
              </a:ext>
            </a:extLst>
          </p:cNvPr>
          <p:cNvSpPr/>
          <p:nvPr/>
        </p:nvSpPr>
        <p:spPr>
          <a:xfrm>
            <a:off x="457200" y="64008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DD056-C359-47AC-B36A-E627FBE24217}"/>
              </a:ext>
            </a:extLst>
          </p:cNvPr>
          <p:cNvSpPr/>
          <p:nvPr/>
        </p:nvSpPr>
        <p:spPr>
          <a:xfrm>
            <a:off x="457200" y="59436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8C26CB-71AB-674D-6E8F-69838D757463}"/>
              </a:ext>
            </a:extLst>
          </p:cNvPr>
          <p:cNvSpPr/>
          <p:nvPr/>
        </p:nvSpPr>
        <p:spPr>
          <a:xfrm>
            <a:off x="914400" y="64008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95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BC13D-756C-6F17-A7F4-E00F6B711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0758E7-1FEC-FC85-0218-9CF9954EF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916" y="-6514"/>
            <a:ext cx="8370887" cy="93254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>
                <a:latin typeface="Calibri"/>
              </a:rPr>
              <a:t>Mission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AE875D-A7FD-CD3F-4E1B-598A9A134D4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67EA481-9DDA-4C75-A6A0-33A93DF00F6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62278-B2CD-4654-7220-F02AD051FE43}"/>
              </a:ext>
            </a:extLst>
          </p:cNvPr>
          <p:cNvSpPr txBox="1"/>
          <p:nvPr/>
        </p:nvSpPr>
        <p:spPr>
          <a:xfrm>
            <a:off x="686849" y="924373"/>
            <a:ext cx="6418082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/>
                <a:ea typeface="Calibri"/>
                <a:cs typeface="Calibri"/>
              </a:rPr>
              <a:t>Harmful Algal Blooms (HABs) remain a significant threat to the safety of living beings. The harmful aspect of the HABs are the cyanobacteria into fresh bodies of water, which releasing a group of toxins known as cyanotoxins. These toxins contaminate drinking water affecting human health, economy, and ecosystem negatively. Despite these risks, only 37-50 out of ~27,000 lakes and reservoirs across all of California are monitored regularly. Without broader monitoring, communities remain vulnerable to undetected blooms, delayed responses, and avoidable ecological and economic damage</a:t>
            </a:r>
          </a:p>
          <a:p>
            <a:pPr marL="285750" indent="-285750">
              <a:buFont typeface="Arial"/>
              <a:buChar char="•"/>
            </a:pPr>
            <a:endParaRPr lang="en-US" sz="2400">
              <a:latin typeface="Calibri"/>
              <a:ea typeface="Calibri"/>
              <a:cs typeface="Calibri"/>
            </a:endParaRPr>
          </a:p>
        </p:txBody>
      </p:sp>
      <p:pic>
        <p:nvPicPr>
          <p:cNvPr id="8" name="Picture 7" descr="Harmful algal bloom - Wikipedia">
            <a:extLst>
              <a:ext uri="{FF2B5EF4-FFF2-40B4-BE49-F238E27FC236}">
                <a16:creationId xmlns:a16="http://schemas.microsoft.com/office/drawing/2014/main" id="{35EDFECF-E821-064A-D1CA-37ECF3784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31" y="2130734"/>
            <a:ext cx="4794189" cy="35885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272CB1-60A5-8DD8-DA58-C211EA042F94}"/>
              </a:ext>
            </a:extLst>
          </p:cNvPr>
          <p:cNvSpPr txBox="1"/>
          <p:nvPr/>
        </p:nvSpPr>
        <p:spPr>
          <a:xfrm>
            <a:off x="1784517" y="6390021"/>
            <a:ext cx="609030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Source: </a:t>
            </a:r>
            <a:r>
              <a:rPr lang="en-US" sz="1000">
                <a:hlinkClick r:id="rId3"/>
              </a:rPr>
              <a:t>https://en.wikipedia.org/wiki/Harmful_algal_bloom</a:t>
            </a:r>
            <a:r>
              <a:rPr lang="en-US" sz="1000"/>
              <a:t> </a:t>
            </a:r>
          </a:p>
        </p:txBody>
      </p:sp>
      <p:pic>
        <p:nvPicPr>
          <p:cNvPr id="6" name="Picture 5" descr="A logo of a space shuttle&#10;&#10;AI-generated content may be incorrect.">
            <a:extLst>
              <a:ext uri="{FF2B5EF4-FFF2-40B4-BE49-F238E27FC236}">
                <a16:creationId xmlns:a16="http://schemas.microsoft.com/office/drawing/2014/main" id="{70B50FE6-08A1-B530-36F8-7AF8E9B8D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54" y="63954"/>
            <a:ext cx="867764" cy="8620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FE28941-6192-8C7B-D02C-B6E8130620B8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43ACBE-5AC7-2BD9-3378-C04B6A91E0A9}"/>
              </a:ext>
            </a:extLst>
          </p:cNvPr>
          <p:cNvSpPr/>
          <p:nvPr/>
        </p:nvSpPr>
        <p:spPr>
          <a:xfrm>
            <a:off x="0" y="54864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2CAABC-5F37-8448-D4FD-688E646D6BE1}"/>
              </a:ext>
            </a:extLst>
          </p:cNvPr>
          <p:cNvSpPr/>
          <p:nvPr/>
        </p:nvSpPr>
        <p:spPr>
          <a:xfrm>
            <a:off x="0" y="59436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46F694-F552-EB09-C819-8B301DFD58BB}"/>
              </a:ext>
            </a:extLst>
          </p:cNvPr>
          <p:cNvSpPr/>
          <p:nvPr/>
        </p:nvSpPr>
        <p:spPr>
          <a:xfrm>
            <a:off x="457200" y="64008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3C796-8298-FAA6-C736-FE22CD05A9B6}"/>
              </a:ext>
            </a:extLst>
          </p:cNvPr>
          <p:cNvSpPr/>
          <p:nvPr/>
        </p:nvSpPr>
        <p:spPr>
          <a:xfrm>
            <a:off x="457200" y="59436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55578F-6C54-F526-A8FB-7FDBF92CE069}"/>
              </a:ext>
            </a:extLst>
          </p:cNvPr>
          <p:cNvSpPr/>
          <p:nvPr/>
        </p:nvSpPr>
        <p:spPr>
          <a:xfrm>
            <a:off x="914400" y="64008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93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8471E-D683-3CE3-5728-3BD4B7988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04C58E-26D3-91C2-1C57-EE5ABFFB0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916" y="-6514"/>
            <a:ext cx="8370887" cy="93254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>
                <a:latin typeface="Calibri"/>
              </a:rPr>
              <a:t>CONOPS Orbit Example</a:t>
            </a:r>
          </a:p>
          <a:p>
            <a:pPr algn="ctr"/>
            <a:endParaRPr lang="en-US">
              <a:latin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4E3231-9601-C4AE-FC69-D87544289A9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67EA481-9DDA-4C75-A6A0-33A93DF00F6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9CEB8-0B00-ADC2-30B6-F7B565BA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35" y="1242221"/>
            <a:ext cx="12192000" cy="5155854"/>
          </a:xfrm>
          <a:prstGeom prst="rect">
            <a:avLst/>
          </a:prstGeom>
        </p:spPr>
      </p:pic>
      <p:pic>
        <p:nvPicPr>
          <p:cNvPr id="6" name="Picture 5" descr="A logo of a space shuttle&#10;&#10;AI-generated content may be incorrect.">
            <a:extLst>
              <a:ext uri="{FF2B5EF4-FFF2-40B4-BE49-F238E27FC236}">
                <a16:creationId xmlns:a16="http://schemas.microsoft.com/office/drawing/2014/main" id="{7F2977B2-5C01-EC5B-5E7A-C30AD9F53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54" y="63954"/>
            <a:ext cx="867764" cy="8620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FFC624-1045-C446-547D-42BF24A7C2F4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DE622B-8EF3-03AD-F70C-BD68D519F12F}"/>
              </a:ext>
            </a:extLst>
          </p:cNvPr>
          <p:cNvSpPr/>
          <p:nvPr/>
        </p:nvSpPr>
        <p:spPr>
          <a:xfrm>
            <a:off x="0" y="54864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716106-9E15-89D3-8989-A7D5FFB67C76}"/>
              </a:ext>
            </a:extLst>
          </p:cNvPr>
          <p:cNvSpPr/>
          <p:nvPr/>
        </p:nvSpPr>
        <p:spPr>
          <a:xfrm>
            <a:off x="0" y="59436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372167-87FF-871F-F057-BEBCECE21A9C}"/>
              </a:ext>
            </a:extLst>
          </p:cNvPr>
          <p:cNvSpPr/>
          <p:nvPr/>
        </p:nvSpPr>
        <p:spPr>
          <a:xfrm>
            <a:off x="457200" y="64008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D237D7-6EDB-1E5F-D5DD-FC031186355C}"/>
              </a:ext>
            </a:extLst>
          </p:cNvPr>
          <p:cNvSpPr/>
          <p:nvPr/>
        </p:nvSpPr>
        <p:spPr>
          <a:xfrm>
            <a:off x="457200" y="59436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93DFFD-A94A-BDEB-B537-84E38F9580EA}"/>
              </a:ext>
            </a:extLst>
          </p:cNvPr>
          <p:cNvSpPr/>
          <p:nvPr/>
        </p:nvSpPr>
        <p:spPr>
          <a:xfrm>
            <a:off x="914400" y="64008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BABF22-E4A5-EAF4-D067-A2E727828688}"/>
              </a:ext>
            </a:extLst>
          </p:cNvPr>
          <p:cNvSpPr txBox="1"/>
          <p:nvPr/>
        </p:nvSpPr>
        <p:spPr>
          <a:xfrm>
            <a:off x="1378721" y="6400798"/>
            <a:ext cx="12255500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b="1">
                <a:latin typeface="Calibri"/>
                <a:ea typeface="Calibri"/>
                <a:cs typeface="Calibri"/>
              </a:rPr>
              <a:t>Source</a:t>
            </a:r>
            <a:r>
              <a:rPr lang="en-US" sz="1200">
                <a:latin typeface="Calibri"/>
                <a:ea typeface="Calibri"/>
                <a:cs typeface="Calibri"/>
              </a:rPr>
              <a:t>: UNP Mission Design Course Presentation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253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6B338-39BF-37CC-EC20-9342C56F4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omputer generated image of a solar panel&#10;&#10;AI-generated content may be incorrect.">
            <a:extLst>
              <a:ext uri="{FF2B5EF4-FFF2-40B4-BE49-F238E27FC236}">
                <a16:creationId xmlns:a16="http://schemas.microsoft.com/office/drawing/2014/main" id="{25772E61-54FD-6A38-9D57-887469E35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745" y="734"/>
            <a:ext cx="3576198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036A1E-7A17-AA9E-A21F-07EB95089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916" y="-6514"/>
            <a:ext cx="8370887" cy="93254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>
                <a:latin typeface="Calibri"/>
              </a:rPr>
              <a:t>Spacecraft 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99C2F7-8D6C-77BC-6DA2-515EE08DCF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67EA481-9DDA-4C75-A6A0-33A93DF00F6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 descr="A logo of a space shuttle&#10;&#10;AI-generated content may be incorrect.">
            <a:extLst>
              <a:ext uri="{FF2B5EF4-FFF2-40B4-BE49-F238E27FC236}">
                <a16:creationId xmlns:a16="http://schemas.microsoft.com/office/drawing/2014/main" id="{32A427C6-B48A-8D75-6721-297F58B0D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54" y="63954"/>
            <a:ext cx="867764" cy="862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4E32AA-218B-103A-9743-6ECF250348C6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30DB6A-8427-FD1A-BB9B-1924D402073D}"/>
              </a:ext>
            </a:extLst>
          </p:cNvPr>
          <p:cNvSpPr/>
          <p:nvPr/>
        </p:nvSpPr>
        <p:spPr>
          <a:xfrm>
            <a:off x="0" y="54864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E26C9B-CD15-1CE7-810C-A47F8F42D03B}"/>
              </a:ext>
            </a:extLst>
          </p:cNvPr>
          <p:cNvSpPr/>
          <p:nvPr/>
        </p:nvSpPr>
        <p:spPr>
          <a:xfrm>
            <a:off x="0" y="59436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579248-C13F-B86E-F8DA-32ED645ED4C1}"/>
              </a:ext>
            </a:extLst>
          </p:cNvPr>
          <p:cNvSpPr/>
          <p:nvPr/>
        </p:nvSpPr>
        <p:spPr>
          <a:xfrm>
            <a:off x="457200" y="64008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1D33AE-B2C5-E8D0-38D6-1BBF14EF5D53}"/>
              </a:ext>
            </a:extLst>
          </p:cNvPr>
          <p:cNvSpPr/>
          <p:nvPr/>
        </p:nvSpPr>
        <p:spPr>
          <a:xfrm>
            <a:off x="457200" y="59436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97C666-B8D5-055C-4F64-10AC972379A1}"/>
              </a:ext>
            </a:extLst>
          </p:cNvPr>
          <p:cNvSpPr/>
          <p:nvPr/>
        </p:nvSpPr>
        <p:spPr>
          <a:xfrm>
            <a:off x="914400" y="64008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C70F3FC-EF3C-7C92-50EA-E407C4C6669F}"/>
              </a:ext>
            </a:extLst>
          </p:cNvPr>
          <p:cNvSpPr txBox="1">
            <a:spLocks/>
          </p:cNvSpPr>
          <p:nvPr/>
        </p:nvSpPr>
        <p:spPr>
          <a:xfrm>
            <a:off x="680049" y="1230950"/>
            <a:ext cx="4317833" cy="4717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futura medium condensed bt" panose="020B0506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utura medium condensed bt" panose="020B0506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utura medium condensed bt" panose="020B0506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utura medium condensed bt" panose="020B0506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utura medium condensed bt" panose="020B0506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1U payload in 3U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24W deployable panels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S-band antenna on +Z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Payload facing -Z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Star tracker +Y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Thermal control in EPS and Payload section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ADCS placed for high control authority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>
              <a:latin typeface="Calibri"/>
              <a:ea typeface="Calibri"/>
              <a:cs typeface="Calibri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067236C-C156-645F-CD70-7A051D517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238" y="5281613"/>
            <a:ext cx="1447800" cy="1495425"/>
          </a:xfrm>
          <a:prstGeom prst="rect">
            <a:avLst/>
          </a:prstGeom>
        </p:spPr>
      </p:pic>
      <p:pic>
        <p:nvPicPr>
          <p:cNvPr id="23" name="Picture 22" descr="A screenshot of a phone&#10;&#10;AI-generated content may be incorrect.">
            <a:extLst>
              <a:ext uri="{FF2B5EF4-FFF2-40B4-BE49-F238E27FC236}">
                <a16:creationId xmlns:a16="http://schemas.microsoft.com/office/drawing/2014/main" id="{8D17ED7A-DF01-7B2F-CE52-D17A8CBC7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378" y="1228725"/>
            <a:ext cx="185991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11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3BE01-A8D4-3B84-D120-AB68B02B5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AB5B91-F339-1426-204D-A7F376150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916" y="-6514"/>
            <a:ext cx="8370887" cy="93254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>
                <a:latin typeface="Calibri"/>
              </a:rPr>
              <a:t>Assumption and Next Steps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C23B07-DC07-5D2E-0710-99D722102F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0618" y="924548"/>
            <a:ext cx="4850629" cy="50130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200">
                <a:latin typeface="Calibri"/>
                <a:ea typeface="Calibri"/>
                <a:cs typeface="Calibri"/>
              </a:rPr>
              <a:t>Assumptions</a:t>
            </a:r>
            <a:endParaRPr lang="en-US" sz="3200"/>
          </a:p>
          <a:p>
            <a:r>
              <a:rPr lang="en-US" sz="2400">
                <a:latin typeface="Calibri"/>
                <a:ea typeface="Calibri"/>
                <a:cs typeface="Calibri"/>
              </a:rPr>
              <a:t>All lakes currently have equal priority</a:t>
            </a:r>
            <a:endParaRPr lang="en-US"/>
          </a:p>
          <a:p>
            <a:pPr marL="1028700" lvl="1" indent="-342900"/>
            <a:r>
              <a:rPr lang="en-US" sz="1800">
                <a:latin typeface="Calibri"/>
                <a:ea typeface="Calibri"/>
                <a:cs typeface="Calibri"/>
              </a:rPr>
              <a:t>Human health impacts</a:t>
            </a:r>
          </a:p>
          <a:p>
            <a:pPr marL="1028700" lvl="1" indent="-342900"/>
            <a:r>
              <a:rPr lang="en-US" sz="1800">
                <a:latin typeface="Calibri"/>
                <a:ea typeface="Calibri"/>
                <a:cs typeface="Calibri"/>
              </a:rPr>
              <a:t>Economic impacts</a:t>
            </a:r>
          </a:p>
          <a:p>
            <a:pPr marL="1028700" lvl="1" indent="-342900"/>
            <a:r>
              <a:rPr lang="en-US" sz="1800">
                <a:latin typeface="Calibri"/>
                <a:ea typeface="Calibri"/>
                <a:cs typeface="Calibri"/>
              </a:rPr>
              <a:t>Enviromental impacts</a:t>
            </a:r>
          </a:p>
          <a:p>
            <a:pPr marL="1028700" lvl="1" indent="-342900"/>
            <a:r>
              <a:rPr lang="en-US" sz="1800">
                <a:latin typeface="Calibri"/>
                <a:ea typeface="Calibri"/>
                <a:cs typeface="Calibri"/>
              </a:rPr>
              <a:t>Algal bloom probability</a:t>
            </a:r>
          </a:p>
          <a:p>
            <a:pPr marL="1028700" lvl="1" indent="-342900"/>
            <a:r>
              <a:rPr lang="en-US" sz="1800">
                <a:latin typeface="Calibri"/>
                <a:ea typeface="Calibri"/>
                <a:cs typeface="Calibri"/>
              </a:rPr>
              <a:t>Existing monitoring conditions</a:t>
            </a:r>
          </a:p>
          <a:p>
            <a:r>
              <a:rPr lang="en-US" sz="2400">
                <a:latin typeface="Calibri"/>
                <a:ea typeface="Calibri"/>
                <a:cs typeface="Calibri"/>
              </a:rPr>
              <a:t>Orbit will allow for acceptable lighting parameters</a:t>
            </a:r>
          </a:p>
          <a:p>
            <a:pPr marL="1028700" lvl="1" indent="-342900"/>
            <a:r>
              <a:rPr lang="en-US" sz="1800">
                <a:latin typeface="Calibri"/>
                <a:ea typeface="Calibri"/>
                <a:cs typeface="Calibri"/>
              </a:rPr>
              <a:t>Imaging &gt; 30</a:t>
            </a:r>
            <a:r>
              <a:rPr lang="en-US" sz="1800">
                <a:latin typeface="futura medium condensed bt"/>
                <a:ea typeface="Calibri"/>
                <a:cs typeface="Calibri"/>
              </a:rPr>
              <a:t>° </a:t>
            </a:r>
            <a:r>
              <a:rPr lang="en-US" sz="1800">
                <a:latin typeface="Calibri"/>
                <a:ea typeface="Calibri"/>
                <a:cs typeface="Calibri"/>
              </a:rPr>
              <a:t>solar zenith</a:t>
            </a:r>
          </a:p>
          <a:p>
            <a:pPr marL="1028700" lvl="1" indent="-342900"/>
            <a:r>
              <a:rPr lang="en-US" sz="1800">
                <a:latin typeface="Calibri"/>
                <a:ea typeface="Calibri"/>
                <a:cs typeface="Calibri"/>
              </a:rPr>
              <a:t>Imaging &lt; 50</a:t>
            </a:r>
            <a:r>
              <a:rPr lang="en-US" sz="1800">
                <a:latin typeface="futura medium condensed bt"/>
                <a:ea typeface="Calibri"/>
                <a:cs typeface="Calibri"/>
              </a:rPr>
              <a:t>° </a:t>
            </a:r>
            <a:r>
              <a:rPr lang="en-US" sz="1800">
                <a:latin typeface="Calibri"/>
                <a:ea typeface="Calibri"/>
                <a:cs typeface="Calibri"/>
              </a:rPr>
              <a:t>solar zenith</a:t>
            </a:r>
          </a:p>
          <a:p>
            <a:pPr marL="1028700" lvl="1" indent="-342900">
              <a:buChar char="•"/>
            </a:pPr>
            <a:endParaRPr lang="en-US" sz="1800">
              <a:latin typeface="Calibri"/>
              <a:ea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>
              <a:latin typeface="Calibri"/>
              <a:ea typeface="Calibri"/>
              <a:cs typeface="Calibri"/>
            </a:endParaRPr>
          </a:p>
          <a:p>
            <a:pPr marL="1028700" lvl="1" indent="-342900">
              <a:buChar char="•"/>
            </a:pPr>
            <a:endParaRPr lang="en-US" sz="1800">
              <a:latin typeface="Calibri"/>
              <a:ea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US" sz="3200">
              <a:latin typeface="futura medium condensed bt"/>
              <a:ea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4897F5-02B5-1FF5-C774-45C5293DA5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67EA481-9DDA-4C75-A6A0-33A93DF00F6C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 descr="A logo of a space shuttle&#10;&#10;AI-generated content may be incorrect.">
            <a:extLst>
              <a:ext uri="{FF2B5EF4-FFF2-40B4-BE49-F238E27FC236}">
                <a16:creationId xmlns:a16="http://schemas.microsoft.com/office/drawing/2014/main" id="{CFA4401C-5C1A-34FE-E903-14FF01907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4" y="63954"/>
            <a:ext cx="867764" cy="862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D848C7-B19F-CF7D-D34D-F974DA6060B5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E759DC-250B-65D6-BA9B-4B7C56B6278D}"/>
              </a:ext>
            </a:extLst>
          </p:cNvPr>
          <p:cNvSpPr/>
          <p:nvPr/>
        </p:nvSpPr>
        <p:spPr>
          <a:xfrm>
            <a:off x="0" y="54864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A56DA4-4E36-AE3F-EB14-392520AFFBAD}"/>
              </a:ext>
            </a:extLst>
          </p:cNvPr>
          <p:cNvSpPr/>
          <p:nvPr/>
        </p:nvSpPr>
        <p:spPr>
          <a:xfrm>
            <a:off x="0" y="59436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33EDBC-82AA-3818-9493-E3B5D2940EA6}"/>
              </a:ext>
            </a:extLst>
          </p:cNvPr>
          <p:cNvSpPr/>
          <p:nvPr/>
        </p:nvSpPr>
        <p:spPr>
          <a:xfrm>
            <a:off x="457200" y="64008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78458-D54B-CB06-32AE-0FEA48B287A1}"/>
              </a:ext>
            </a:extLst>
          </p:cNvPr>
          <p:cNvSpPr/>
          <p:nvPr/>
        </p:nvSpPr>
        <p:spPr>
          <a:xfrm>
            <a:off x="457200" y="59436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ED78ED-8D12-36E0-C25A-1A9AEBA24585}"/>
              </a:ext>
            </a:extLst>
          </p:cNvPr>
          <p:cNvSpPr/>
          <p:nvPr/>
        </p:nvSpPr>
        <p:spPr>
          <a:xfrm>
            <a:off x="914400" y="64008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228642E-2DF7-A004-95EA-D1177FCF14B5}"/>
              </a:ext>
            </a:extLst>
          </p:cNvPr>
          <p:cNvSpPr txBox="1">
            <a:spLocks/>
          </p:cNvSpPr>
          <p:nvPr/>
        </p:nvSpPr>
        <p:spPr>
          <a:xfrm>
            <a:off x="6644668" y="934073"/>
            <a:ext cx="4498204" cy="50130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futura medium condensed bt" panose="020B0506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utura medium condensed bt" panose="020B0506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utura medium condensed bt" panose="020B0506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utura medium condensed bt" panose="020B0506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utura medium condensed bt" panose="020B0506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>
                <a:latin typeface="Calibri"/>
                <a:ea typeface="Calibri"/>
                <a:cs typeface="Calibri"/>
              </a:rPr>
              <a:t>Next Steps</a:t>
            </a:r>
          </a:p>
          <a:p>
            <a:r>
              <a:rPr lang="en-US" sz="2400">
                <a:latin typeface="Calibri"/>
                <a:ea typeface="Calibri"/>
                <a:cs typeface="Calibri"/>
              </a:rPr>
              <a:t>Determine lake priorities</a:t>
            </a:r>
          </a:p>
          <a:p>
            <a:pPr marL="1028700" lvl="1" indent="-342900"/>
            <a:r>
              <a:rPr lang="en-US" sz="1800">
                <a:latin typeface="Calibri"/>
                <a:ea typeface="Calibri"/>
                <a:cs typeface="Calibri"/>
              </a:rPr>
              <a:t>Conduct literature review</a:t>
            </a:r>
          </a:p>
          <a:p>
            <a:pPr marL="1028700" lvl="1" indent="-342900"/>
            <a:r>
              <a:rPr lang="en-US" sz="1800">
                <a:latin typeface="Calibri"/>
                <a:ea typeface="Calibri"/>
                <a:cs typeface="Calibri"/>
              </a:rPr>
              <a:t>Analyse publicly available lake data</a:t>
            </a:r>
          </a:p>
          <a:p>
            <a:pPr marL="1028700" lvl="1" indent="-342900"/>
            <a:r>
              <a:rPr lang="en-US" sz="1800">
                <a:latin typeface="Calibri"/>
                <a:ea typeface="Calibri"/>
                <a:cs typeface="Calibri"/>
              </a:rPr>
              <a:t>Establish working relationships with water body regulatory authorities </a:t>
            </a:r>
          </a:p>
          <a:p>
            <a:r>
              <a:rPr lang="en-US" sz="2400">
                <a:latin typeface="Calibri"/>
                <a:ea typeface="Calibri"/>
                <a:cs typeface="Calibri"/>
              </a:rPr>
              <a:t>Conduct orbital analysis</a:t>
            </a:r>
          </a:p>
          <a:p>
            <a:pPr marL="1028700" lvl="1" indent="-342900"/>
            <a:r>
              <a:rPr lang="en-US" sz="1800">
                <a:latin typeface="Calibri"/>
                <a:ea typeface="Calibri"/>
                <a:cs typeface="Calibri"/>
              </a:rPr>
              <a:t>Determine necessary orbital parameters</a:t>
            </a:r>
          </a:p>
          <a:p>
            <a:pPr marL="1028700" lvl="1" indent="-342900"/>
            <a:endParaRPr lang="en-US" sz="1800">
              <a:latin typeface="Calibri"/>
              <a:ea typeface="Calibri"/>
              <a:cs typeface="Calibri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800">
              <a:latin typeface="Calibri"/>
              <a:ea typeface="Calibri"/>
              <a:cs typeface="Calibri"/>
            </a:endParaRPr>
          </a:p>
          <a:p>
            <a:pPr marL="342900" indent="-342900"/>
            <a:endParaRPr lang="en-US" sz="2400">
              <a:latin typeface="Calibri"/>
              <a:ea typeface="Calibri"/>
              <a:cs typeface="Calibri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800">
              <a:latin typeface="Calibri"/>
              <a:ea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US" sz="3200">
              <a:latin typeface="futura medium condensed bt"/>
              <a:ea typeface="Calibri"/>
              <a:cs typeface="Calibri"/>
            </a:endParaRP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ED0E900-6F8C-F5C6-4FD2-1C1CAE4C1F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30" t="8439" r="37760" b="55696"/>
          <a:stretch>
            <a:fillRect/>
          </a:stretch>
        </p:blipFill>
        <p:spPr>
          <a:xfrm>
            <a:off x="4771980" y="4235732"/>
            <a:ext cx="2679384" cy="250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56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96C5F-C617-D90C-8967-803416BA2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1A7F8A-952F-8D48-846C-2F41C1A7A9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916" y="-6514"/>
            <a:ext cx="8370887" cy="93254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>
                <a:latin typeface="Calibri"/>
              </a:rPr>
              <a:t>Misson Concept Impact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303035-B6EB-8222-BAB3-9AA0D363A0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2018" y="943598"/>
            <a:ext cx="4460104" cy="50035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Provided development framework and team structure</a:t>
            </a:r>
            <a:endParaRPr lang="en-US"/>
          </a:p>
          <a:p>
            <a:pPr marL="457200" indent="-457200"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Established deliverables</a:t>
            </a:r>
            <a:endParaRPr lang="en-US"/>
          </a:p>
          <a:p>
            <a:pPr marL="457200" indent="-457200"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Refined mission definition</a:t>
            </a:r>
          </a:p>
          <a:p>
            <a:pPr marL="1143000" lvl="1" indent="-342900"/>
            <a:r>
              <a:rPr lang="en-US" sz="2000">
                <a:latin typeface="Calibri"/>
                <a:ea typeface="Calibri"/>
                <a:cs typeface="Calibri"/>
              </a:rPr>
              <a:t>Science mission vs tech demo</a:t>
            </a:r>
          </a:p>
          <a:p>
            <a:pPr marL="457200" indent="-457200"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Accelerated skill transfer between founding members and new team members</a:t>
            </a:r>
          </a:p>
          <a:p>
            <a:pPr marL="457200" indent="-457200"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Advanced systems engineering skillsets</a:t>
            </a:r>
          </a:p>
          <a:p>
            <a:pPr marL="457200" indent="-457200">
              <a:buChar char="•"/>
            </a:pPr>
            <a:endParaRPr lang="en-US" sz="240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en-US" sz="240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en-US" sz="240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en-US" sz="2400">
              <a:latin typeface="Calibri"/>
              <a:ea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>
              <a:latin typeface="Calibri"/>
              <a:ea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>
              <a:latin typeface="Calibri"/>
              <a:ea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>
              <a:latin typeface="Calibri"/>
              <a:ea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6E5895-ACB0-8EEC-6717-BF04CAE7C77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67EA481-9DDA-4C75-A6A0-33A93DF00F6C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 descr="A logo of a space shuttle&#10;&#10;AI-generated content may be incorrect.">
            <a:extLst>
              <a:ext uri="{FF2B5EF4-FFF2-40B4-BE49-F238E27FC236}">
                <a16:creationId xmlns:a16="http://schemas.microsoft.com/office/drawing/2014/main" id="{ACC2520B-894B-EFAC-CF2D-713054E2E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4" y="63954"/>
            <a:ext cx="867764" cy="862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128FC7-DBC9-781D-8494-94123DAD24D2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681BF-02B7-AE63-2A38-076293F38162}"/>
              </a:ext>
            </a:extLst>
          </p:cNvPr>
          <p:cNvSpPr/>
          <p:nvPr/>
        </p:nvSpPr>
        <p:spPr>
          <a:xfrm>
            <a:off x="0" y="54864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F26D44-F620-2A24-74D9-55D1E9124E6F}"/>
              </a:ext>
            </a:extLst>
          </p:cNvPr>
          <p:cNvSpPr/>
          <p:nvPr/>
        </p:nvSpPr>
        <p:spPr>
          <a:xfrm>
            <a:off x="0" y="59436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EC6626-E4B7-97E7-CBB5-0C96E17FD25E}"/>
              </a:ext>
            </a:extLst>
          </p:cNvPr>
          <p:cNvSpPr/>
          <p:nvPr/>
        </p:nvSpPr>
        <p:spPr>
          <a:xfrm>
            <a:off x="457200" y="64008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7E4E74-82B8-BE99-F89C-D60A0B71C373}"/>
              </a:ext>
            </a:extLst>
          </p:cNvPr>
          <p:cNvSpPr/>
          <p:nvPr/>
        </p:nvSpPr>
        <p:spPr>
          <a:xfrm>
            <a:off x="457200" y="59436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652C37-1121-FFE4-AA78-9F6A4BB05E69}"/>
              </a:ext>
            </a:extLst>
          </p:cNvPr>
          <p:cNvSpPr/>
          <p:nvPr/>
        </p:nvSpPr>
        <p:spPr>
          <a:xfrm>
            <a:off x="914400" y="64008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9" name="Picture 168" descr="A diagram of a process&#10;&#10;AI-generated content may be incorrect.">
            <a:extLst>
              <a:ext uri="{FF2B5EF4-FFF2-40B4-BE49-F238E27FC236}">
                <a16:creationId xmlns:a16="http://schemas.microsoft.com/office/drawing/2014/main" id="{08A92F6C-35C9-12B0-4A53-656C5E3E0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1782451"/>
            <a:ext cx="6762750" cy="3645524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539B1969-D04A-EE6C-B432-93B7FBEF2636}"/>
              </a:ext>
            </a:extLst>
          </p:cNvPr>
          <p:cNvSpPr txBox="1"/>
          <p:nvPr/>
        </p:nvSpPr>
        <p:spPr>
          <a:xfrm>
            <a:off x="1378721" y="6400798"/>
            <a:ext cx="12255500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b="1">
                <a:latin typeface="Calibri"/>
                <a:ea typeface="Calibri"/>
                <a:cs typeface="Calibri"/>
              </a:rPr>
              <a:t>Source</a:t>
            </a:r>
            <a:r>
              <a:rPr lang="en-US" sz="1200">
                <a:latin typeface="Calibri"/>
                <a:ea typeface="Calibri"/>
                <a:cs typeface="Calibri"/>
              </a:rPr>
              <a:t>: UNP Nanosatellite User Guide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064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B919D-B19E-F362-99B8-882E094B3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97D1DE-0421-17ED-93C3-97C42209A1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916" y="28122"/>
            <a:ext cx="8370887" cy="93254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>
                <a:latin typeface="Calibri"/>
              </a:rPr>
              <a:t>Gaps in Current Technologies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ECB690-E67E-E558-2152-41276B7687B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67EA481-9DDA-4C75-A6A0-33A93DF00F6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 descr="A logo of a space shuttle&#10;&#10;AI-generated content may be incorrect.">
            <a:extLst>
              <a:ext uri="{FF2B5EF4-FFF2-40B4-BE49-F238E27FC236}">
                <a16:creationId xmlns:a16="http://schemas.microsoft.com/office/drawing/2014/main" id="{6B8B3F06-186D-9CD5-08E6-FB9FD543A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4" y="63954"/>
            <a:ext cx="867764" cy="8620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49F130D-37FB-125A-154D-F8A93F0215E4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5F4D59-E726-9523-BD4A-202783DA51CB}"/>
              </a:ext>
            </a:extLst>
          </p:cNvPr>
          <p:cNvSpPr/>
          <p:nvPr/>
        </p:nvSpPr>
        <p:spPr>
          <a:xfrm>
            <a:off x="0" y="54864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C8C079-B856-BE19-CDBD-89CC9B2F0441}"/>
              </a:ext>
            </a:extLst>
          </p:cNvPr>
          <p:cNvSpPr/>
          <p:nvPr/>
        </p:nvSpPr>
        <p:spPr>
          <a:xfrm>
            <a:off x="0" y="59436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A8E606-82FE-B726-A3C6-0EC55FB3B12B}"/>
              </a:ext>
            </a:extLst>
          </p:cNvPr>
          <p:cNvSpPr/>
          <p:nvPr/>
        </p:nvSpPr>
        <p:spPr>
          <a:xfrm>
            <a:off x="457200" y="64008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A774B6-BD3F-9B1E-C4F6-73D482911270}"/>
              </a:ext>
            </a:extLst>
          </p:cNvPr>
          <p:cNvSpPr/>
          <p:nvPr/>
        </p:nvSpPr>
        <p:spPr>
          <a:xfrm>
            <a:off x="457200" y="59436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DDDAB9-0604-DB7C-8C80-9E0256094E17}"/>
              </a:ext>
            </a:extLst>
          </p:cNvPr>
          <p:cNvSpPr/>
          <p:nvPr/>
        </p:nvSpPr>
        <p:spPr>
          <a:xfrm>
            <a:off x="914400" y="64008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97E70-5642-769B-AE71-8847E8182D2E}"/>
              </a:ext>
            </a:extLst>
          </p:cNvPr>
          <p:cNvSpPr txBox="1"/>
          <p:nvPr/>
        </p:nvSpPr>
        <p:spPr>
          <a:xfrm>
            <a:off x="681940" y="958679"/>
            <a:ext cx="6454943" cy="53519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lnSpc>
                <a:spcPts val="1980"/>
              </a:lnSpc>
            </a:pPr>
            <a:r>
              <a:rPr lang="en-US" sz="2400" b="1" i="0" u="none" strike="noStrike" baseline="0">
                <a:solidFill>
                  <a:srgbClr val="000000"/>
                </a:solidFill>
                <a:latin typeface="Calibri"/>
              </a:rPr>
              <a:t>High operational costs:</a:t>
            </a:r>
            <a:r>
              <a:rPr lang="en-US" sz="2400" b="0" i="0">
                <a:latin typeface="Calibri"/>
              </a:rPr>
              <a:t>​</a:t>
            </a:r>
            <a:endParaRPr lang="en-US" sz="2400" b="0" i="0"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ts val="1980"/>
              </a:lnSpc>
              <a:buFont typeface="Arial,Sans-Serif"/>
              <a:buChar char="•"/>
            </a:pPr>
            <a:r>
              <a:rPr lang="en-US" sz="2400" b="0" i="0">
                <a:latin typeface="Calibri"/>
                <a:ea typeface="Arial"/>
                <a:cs typeface="Arial"/>
              </a:rPr>
              <a:t>​</a:t>
            </a:r>
            <a:r>
              <a:rPr lang="en-US" sz="2400">
                <a:latin typeface="Calibri"/>
                <a:ea typeface="Arial"/>
                <a:cs typeface="Arial"/>
              </a:rPr>
              <a:t>People</a:t>
            </a:r>
            <a:endParaRPr lang="en-US" sz="2400"/>
          </a:p>
          <a:p>
            <a:pPr marL="285750" indent="-285750">
              <a:lnSpc>
                <a:spcPts val="1980"/>
              </a:lnSpc>
              <a:buFont typeface="Arial,Sans-Serif"/>
              <a:buChar char="•"/>
            </a:pPr>
            <a:r>
              <a:rPr lang="en-US" sz="2400">
                <a:latin typeface="Calibri"/>
                <a:ea typeface="Calibri"/>
                <a:cs typeface="Arial"/>
              </a:rPr>
              <a:t>Labs</a:t>
            </a:r>
          </a:p>
          <a:p>
            <a:pPr marL="285750" indent="-285750">
              <a:lnSpc>
                <a:spcPts val="1980"/>
              </a:lnSpc>
              <a:buFont typeface="Arial,Sans-Serif"/>
              <a:buChar char="•"/>
            </a:pPr>
            <a:r>
              <a:rPr lang="en-US" sz="2400">
                <a:latin typeface="Calibri"/>
                <a:ea typeface="Calibri"/>
                <a:cs typeface="Arial"/>
              </a:rPr>
              <a:t>Boats</a:t>
            </a:r>
          </a:p>
          <a:p>
            <a:pPr marL="285750" indent="-285750">
              <a:lnSpc>
                <a:spcPts val="1980"/>
              </a:lnSpc>
              <a:buFont typeface="Arial,Sans-Serif"/>
              <a:buChar char="•"/>
            </a:pPr>
            <a:r>
              <a:rPr lang="en-US" sz="2400">
                <a:latin typeface="Calibri"/>
                <a:ea typeface="Calibri"/>
                <a:cs typeface="Arial"/>
              </a:rPr>
              <a:t>Equipment </a:t>
            </a:r>
          </a:p>
          <a:p>
            <a:pPr algn="l" rtl="0">
              <a:lnSpc>
                <a:spcPts val="1980"/>
              </a:lnSpc>
            </a:pPr>
            <a:r>
              <a:rPr lang="en-US" sz="2400" b="0" i="0">
                <a:latin typeface="Calibri"/>
              </a:rPr>
              <a:t>​</a:t>
            </a:r>
            <a:endParaRPr lang="en-US" sz="2400" b="0" i="0">
              <a:latin typeface="Calibri"/>
              <a:ea typeface="Calibri"/>
              <a:cs typeface="Calibri"/>
            </a:endParaRPr>
          </a:p>
          <a:p>
            <a:pPr algn="l" rtl="0">
              <a:lnSpc>
                <a:spcPts val="1980"/>
              </a:lnSpc>
            </a:pPr>
            <a:r>
              <a:rPr lang="en-US" sz="2400" b="1" i="0" u="none" strike="noStrike" baseline="0">
                <a:solidFill>
                  <a:srgbClr val="000000"/>
                </a:solidFill>
                <a:latin typeface="Calibri"/>
              </a:rPr>
              <a:t>Delayed results:</a:t>
            </a:r>
            <a:r>
              <a:rPr lang="en-US" sz="2400" b="0" i="0">
                <a:latin typeface="Calibri"/>
              </a:rPr>
              <a:t>​</a:t>
            </a:r>
            <a:endParaRPr lang="en-US" sz="2400" b="0" i="0">
              <a:latin typeface="Calibri"/>
              <a:ea typeface="Calibri"/>
              <a:cs typeface="Calibri"/>
            </a:endParaRPr>
          </a:p>
          <a:p>
            <a:pPr marL="285750" lvl="0" indent="-285750" algn="l" rtl="0">
              <a:lnSpc>
                <a:spcPts val="1980"/>
              </a:lnSpc>
              <a:buFont typeface="Arial,Sans-Serif"/>
              <a:buChar char="•"/>
            </a:pPr>
            <a:r>
              <a:rPr lang="en-US" sz="2400" b="0" i="0" u="none" strike="noStrike" baseline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Ground sampling is time-consuming and cannot provide real-time or near-real-time data.</a:t>
            </a:r>
            <a:r>
              <a:rPr lang="en-US" sz="2400" b="0" i="0">
                <a:latin typeface="Calibri"/>
                <a:ea typeface="Arial"/>
                <a:cs typeface="Arial"/>
              </a:rPr>
              <a:t>​</a:t>
            </a:r>
          </a:p>
          <a:p>
            <a:pPr lvl="0" algn="l" rtl="0">
              <a:lnSpc>
                <a:spcPts val="1980"/>
              </a:lnSpc>
            </a:pPr>
            <a:endParaRPr lang="en-US" sz="2400" b="0" i="0">
              <a:latin typeface="Calibri"/>
              <a:ea typeface="Arial"/>
              <a:cs typeface="Arial"/>
            </a:endParaRPr>
          </a:p>
          <a:p>
            <a:pPr algn="l" rtl="0">
              <a:lnSpc>
                <a:spcPts val="1980"/>
              </a:lnSpc>
            </a:pPr>
            <a:r>
              <a:rPr lang="en-US" sz="2400" b="1" i="0" u="none" strike="noStrike" baseline="0">
                <a:solidFill>
                  <a:srgbClr val="000000"/>
                </a:solidFill>
                <a:latin typeface="Calibri"/>
              </a:rPr>
              <a:t>Reactive approach: </a:t>
            </a:r>
            <a:r>
              <a:rPr lang="en-US" sz="2400" b="0" i="0">
                <a:latin typeface="Calibri"/>
              </a:rPr>
              <a:t>​</a:t>
            </a:r>
            <a:endParaRPr lang="en-US" sz="2400" b="0" i="0">
              <a:latin typeface="Calibri"/>
              <a:ea typeface="Calibri"/>
              <a:cs typeface="Calibri"/>
            </a:endParaRPr>
          </a:p>
          <a:p>
            <a:pPr marL="285750" lvl="0" indent="-285750" algn="l" rtl="0">
              <a:lnSpc>
                <a:spcPts val="1980"/>
              </a:lnSpc>
              <a:buFont typeface="Arial,Sans-Serif"/>
              <a:buChar char="•"/>
            </a:pPr>
            <a:r>
              <a:rPr lang="en-US" sz="2400" b="0" i="0" u="none" strike="noStrike" baseline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Monitoring is typically initiated only after reported signs of a bloom, reducing early detection and response capabilities.</a:t>
            </a:r>
            <a:r>
              <a:rPr lang="en-US" sz="2400" b="0" i="0">
                <a:latin typeface="Calibri"/>
                <a:ea typeface="Arial"/>
                <a:cs typeface="Arial"/>
              </a:rPr>
              <a:t>​</a:t>
            </a:r>
          </a:p>
          <a:p>
            <a:pPr marL="285750" lvl="0" indent="-285750" algn="l" rtl="0">
              <a:buFont typeface="Arial,Sans-Serif"/>
              <a:buChar char="•"/>
            </a:pPr>
            <a:endParaRPr lang="en-US" sz="2400" b="0" i="0">
              <a:latin typeface="Arial"/>
              <a:ea typeface="Arial"/>
              <a:cs typeface="Arial"/>
            </a:endParaRPr>
          </a:p>
          <a:p>
            <a:pPr algn="l" rtl="0">
              <a:lnSpc>
                <a:spcPts val="1980"/>
              </a:lnSpc>
            </a:pPr>
            <a:r>
              <a:rPr lang="en-US" sz="2400" b="1" i="0" u="none" strike="noStrike" baseline="0">
                <a:solidFill>
                  <a:srgbClr val="000000"/>
                </a:solidFill>
                <a:latin typeface="Calibri"/>
              </a:rPr>
              <a:t>Satellite Measurements:</a:t>
            </a:r>
            <a:r>
              <a:rPr lang="en-US" sz="2400" b="0" i="0">
                <a:latin typeface="Calibri"/>
              </a:rPr>
              <a:t>​</a:t>
            </a:r>
            <a:endParaRPr lang="en-US" sz="2400" b="0" i="0">
              <a:latin typeface="Calibri"/>
              <a:ea typeface="Calibri"/>
              <a:cs typeface="Calibri"/>
            </a:endParaRPr>
          </a:p>
          <a:p>
            <a:pPr marL="285750" lvl="0" indent="-285750" algn="l" rtl="0">
              <a:lnSpc>
                <a:spcPts val="1980"/>
              </a:lnSpc>
              <a:buFont typeface="Arial,Sans-Serif"/>
              <a:buChar char="•"/>
            </a:pPr>
            <a:r>
              <a:rPr lang="en-US" sz="2400" b="0" i="0" u="none" strike="noStrike" baseline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Lack the proper Ground Sampling Distance (GSD) and targets to measure inland bodies of water</a:t>
            </a:r>
            <a:r>
              <a:rPr lang="en-US" sz="2400" b="0" i="0">
                <a:latin typeface="Calibri"/>
                <a:ea typeface="Arial"/>
                <a:cs typeface="Arial"/>
              </a:rPr>
              <a:t>​</a:t>
            </a:r>
          </a:p>
          <a:p>
            <a:pPr marL="285750" lvl="0" indent="-285750" algn="l" rtl="0">
              <a:lnSpc>
                <a:spcPts val="1980"/>
              </a:lnSpc>
              <a:buFont typeface="Arial,Sans-Serif"/>
              <a:buChar char="•"/>
            </a:pPr>
            <a:r>
              <a:rPr lang="en-US" sz="2400" b="0" i="0" u="none" strike="noStrike" baseline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Lack of spectral fingerprints </a:t>
            </a:r>
          </a:p>
        </p:txBody>
      </p:sp>
      <p:pic>
        <p:nvPicPr>
          <p:cNvPr id="11" name="Picture 10" descr="Harmful algal bloom - Wikipedia">
            <a:extLst>
              <a:ext uri="{FF2B5EF4-FFF2-40B4-BE49-F238E27FC236}">
                <a16:creationId xmlns:a16="http://schemas.microsoft.com/office/drawing/2014/main" id="{A11DAE84-0927-6644-8BE9-BC428769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31" y="2130734"/>
            <a:ext cx="4794189" cy="35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71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DBD5F-592C-C7CB-2057-6E7432A7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7658D0-FBE2-0B91-6857-3823DA19C0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916" y="-6514"/>
            <a:ext cx="8370887" cy="93254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>
                <a:latin typeface="Calibri"/>
              </a:rPr>
              <a:t>Relevancy</a:t>
            </a:r>
          </a:p>
          <a:p>
            <a:pPr algn="ctr"/>
            <a:endParaRPr lang="en-US">
              <a:latin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7E591F-99B8-8760-F9F2-133D410CC27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67EA481-9DDA-4C75-A6A0-33A93DF00F6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665B8-7048-AC46-43F4-E302EF364255}"/>
              </a:ext>
            </a:extLst>
          </p:cNvPr>
          <p:cNvSpPr txBox="1"/>
          <p:nvPr/>
        </p:nvSpPr>
        <p:spPr>
          <a:xfrm>
            <a:off x="683192" y="1026744"/>
            <a:ext cx="8674627" cy="8586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NASA</a:t>
            </a:r>
            <a:endParaRPr lang="en-US" sz="2400"/>
          </a:p>
          <a:p>
            <a:pPr marL="742950" lvl="1" indent="-285750">
              <a:buFont typeface="Arial,Sans-Serif"/>
              <a:buChar char="•"/>
            </a:pPr>
            <a:r>
              <a:rPr lang="en-US" sz="2400" b="1">
                <a:latin typeface="Calibri"/>
                <a:ea typeface="Calibri"/>
                <a:cs typeface="Calibri"/>
              </a:rPr>
              <a:t>Decadal Survey</a:t>
            </a:r>
            <a:endParaRPr lang="en-US" sz="2400">
              <a:latin typeface="Aptos" panose="02110004020202020204"/>
              <a:ea typeface="Calibri"/>
              <a:cs typeface="Calibri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sz="2400" b="1">
                <a:latin typeface="Calibri"/>
                <a:ea typeface="Calibri"/>
                <a:cs typeface="Calibri"/>
              </a:rPr>
              <a:t>Ecosystem Change</a:t>
            </a:r>
            <a:r>
              <a:rPr lang="en-US" sz="2400">
                <a:latin typeface="Calibri"/>
                <a:ea typeface="Calibri"/>
                <a:cs typeface="Calibri"/>
              </a:rPr>
              <a:t>.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b="1">
                <a:latin typeface="Calibri"/>
                <a:ea typeface="Calibri"/>
                <a:cs typeface="Calibri"/>
              </a:rPr>
              <a:t>Reducing Climate Uncertainty and Informing Societal Response.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sz="2400" b="1">
                <a:latin typeface="Calibri"/>
                <a:ea typeface="Calibri"/>
                <a:cs typeface="Calibri"/>
              </a:rPr>
              <a:t>Surface Dynamics, Geological Hazards and Disasters.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DoD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b="1">
                <a:latin typeface="Calibri"/>
                <a:ea typeface="Calibri"/>
                <a:cs typeface="Calibri"/>
              </a:rPr>
              <a:t>First University to do 3U Hyperspectral imager 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b="1">
                <a:latin typeface="Calibri"/>
                <a:ea typeface="Calibri"/>
                <a:cs typeface="Calibri"/>
              </a:rPr>
              <a:t>Hyper Spectral Imaging with other bands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b="1">
                <a:latin typeface="Calibri"/>
                <a:ea typeface="Calibri"/>
                <a:cs typeface="Calibri"/>
              </a:rPr>
              <a:t>Preliminary studies indicate manipulatable bands may be selected </a:t>
            </a:r>
          </a:p>
          <a:p>
            <a:pPr marL="742950" lvl="1" indent="-285750">
              <a:buFont typeface="Arial"/>
              <a:buChar char="•"/>
            </a:pPr>
            <a:endParaRPr lang="en-US" sz="2400" b="1">
              <a:latin typeface="Calibri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 sz="2400" b="1">
              <a:latin typeface="Calibri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 sz="2400" b="1">
              <a:latin typeface="Calibri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 sz="2400">
              <a:latin typeface="Calibri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 sz="2400">
              <a:latin typeface="Calibri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 sz="24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latin typeface="Calibri"/>
              <a:ea typeface="Calibri"/>
              <a:cs typeface="Calibri"/>
            </a:endParaRPr>
          </a:p>
        </p:txBody>
      </p:sp>
      <p:pic>
        <p:nvPicPr>
          <p:cNvPr id="6" name="Picture 5" descr="A logo of a space shuttle&#10;&#10;AI-generated content may be incorrect.">
            <a:extLst>
              <a:ext uri="{FF2B5EF4-FFF2-40B4-BE49-F238E27FC236}">
                <a16:creationId xmlns:a16="http://schemas.microsoft.com/office/drawing/2014/main" id="{194213C2-D658-F445-5273-47CF64061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4" y="63954"/>
            <a:ext cx="867764" cy="8620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23B0D9-E960-25E8-C663-D013B5B92CAE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6A70EE-8286-7AAC-9F77-88803C55D17F}"/>
              </a:ext>
            </a:extLst>
          </p:cNvPr>
          <p:cNvSpPr/>
          <p:nvPr/>
        </p:nvSpPr>
        <p:spPr>
          <a:xfrm>
            <a:off x="0" y="54864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984854-1CF1-3611-CDFA-D7A05B701D24}"/>
              </a:ext>
            </a:extLst>
          </p:cNvPr>
          <p:cNvSpPr/>
          <p:nvPr/>
        </p:nvSpPr>
        <p:spPr>
          <a:xfrm>
            <a:off x="0" y="59436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431B03-A1E1-4887-1FB0-8F3830C32946}"/>
              </a:ext>
            </a:extLst>
          </p:cNvPr>
          <p:cNvSpPr/>
          <p:nvPr/>
        </p:nvSpPr>
        <p:spPr>
          <a:xfrm>
            <a:off x="457200" y="64008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816EBD-9DB7-4FFB-F328-AD6BCC2DE42B}"/>
              </a:ext>
            </a:extLst>
          </p:cNvPr>
          <p:cNvSpPr/>
          <p:nvPr/>
        </p:nvSpPr>
        <p:spPr>
          <a:xfrm>
            <a:off x="457200" y="59436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99315B-C9B3-513F-DEC8-2B84E9C0300E}"/>
              </a:ext>
            </a:extLst>
          </p:cNvPr>
          <p:cNvSpPr/>
          <p:nvPr/>
        </p:nvSpPr>
        <p:spPr>
          <a:xfrm>
            <a:off x="914400" y="64008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60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F157E1-9505-FE23-B9CF-A5EF4F1A3D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916" y="-6514"/>
            <a:ext cx="8370887" cy="93254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>
                <a:latin typeface="Calibri"/>
              </a:rPr>
              <a:t>Mission Statements</a:t>
            </a:r>
          </a:p>
          <a:p>
            <a:pPr algn="ctr"/>
            <a:endParaRPr lang="en-US">
              <a:latin typeface="Calibri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92945-57B4-0D19-3B87-9265AC8E0E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2018" y="931051"/>
            <a:ext cx="10817243" cy="5038156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2400" b="1">
              <a:latin typeface="Calibri"/>
              <a:ea typeface="Calibri"/>
              <a:cs typeface="Calibri"/>
            </a:endParaRPr>
          </a:p>
          <a:p>
            <a:endParaRPr lang="en-US" sz="2400" b="1">
              <a:latin typeface="Calibri"/>
              <a:ea typeface="Calibri"/>
              <a:cs typeface="Calibri"/>
            </a:endParaRPr>
          </a:p>
          <a:p>
            <a:r>
              <a:rPr lang="en-US" sz="2400" b="1">
                <a:latin typeface="Calibri"/>
                <a:ea typeface="Calibri"/>
                <a:cs typeface="Calibri"/>
              </a:rPr>
              <a:t>[Initial] </a:t>
            </a:r>
            <a:endParaRPr lang="en-US">
              <a:ea typeface="Calibri"/>
              <a:cs typeface="Calibri"/>
            </a:endParaRPr>
          </a:p>
          <a:p>
            <a:r>
              <a:rPr lang="en-US" sz="2400">
                <a:latin typeface="Calibri"/>
                <a:ea typeface="Calibri"/>
                <a:cs typeface="Calibri"/>
              </a:rPr>
              <a:t>BOBSat-1 is a 3U CubeSat designed to monitor harmful algal blooms (HABs) across California. Equipped with a hyperspectral camera, it will collect high-resolution data from remote and under-monitored water bodies, improving detection and analysis of potential bloom activity.</a:t>
            </a:r>
            <a:endParaRPr lang="en-US"/>
          </a:p>
          <a:p>
            <a:br>
              <a:rPr lang="en-US" sz="2400">
                <a:latin typeface="Calibri"/>
              </a:rPr>
            </a:br>
            <a:r>
              <a:rPr lang="en-US" sz="2400" b="1">
                <a:latin typeface="Calibri"/>
                <a:ea typeface="Calibri"/>
                <a:cs typeface="Calibri"/>
              </a:rPr>
              <a:t>[Final]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</a:p>
          <a:p>
            <a:r>
              <a:rPr lang="en-US" sz="2400">
                <a:latin typeface="Calibri"/>
                <a:ea typeface="Calibri"/>
                <a:cs typeface="Calibri"/>
              </a:rPr>
              <a:t>BOBSAT-1 shall detect potentially harmful algal blooms (PHABs) in inland water bodies across California for public interests. </a:t>
            </a:r>
            <a:endParaRPr lang="en-US"/>
          </a:p>
          <a:p>
            <a:pPr>
              <a:lnSpc>
                <a:spcPct val="100000"/>
              </a:lnSpc>
            </a:pPr>
            <a:endParaRPr lang="en-US" sz="2400">
              <a:latin typeface="Calibri"/>
              <a:ea typeface="Calibri"/>
              <a:cs typeface="Calibri"/>
            </a:endParaRPr>
          </a:p>
          <a:p>
            <a:endParaRPr lang="en-US" sz="2400">
              <a:latin typeface="Calibri"/>
              <a:ea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194F5D-B22E-5819-C9ED-FD6D39DA6A6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67EA481-9DDA-4C75-A6A0-33A93DF00F6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 descr="A logo of a space shuttle&#10;&#10;AI-generated content may be incorrect.">
            <a:extLst>
              <a:ext uri="{FF2B5EF4-FFF2-40B4-BE49-F238E27FC236}">
                <a16:creationId xmlns:a16="http://schemas.microsoft.com/office/drawing/2014/main" id="{C8059801-F639-3CE0-1A1E-46F5CB92F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4" y="63954"/>
            <a:ext cx="867764" cy="8620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DD56F0-57A9-DDE4-6BF8-C75805660503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9E7AED-8DEE-DE31-B376-179AD3C99A14}"/>
              </a:ext>
            </a:extLst>
          </p:cNvPr>
          <p:cNvSpPr/>
          <p:nvPr/>
        </p:nvSpPr>
        <p:spPr>
          <a:xfrm>
            <a:off x="0" y="54864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809A0A-D721-9BD5-4C46-6BCF7290D6C0}"/>
              </a:ext>
            </a:extLst>
          </p:cNvPr>
          <p:cNvSpPr/>
          <p:nvPr/>
        </p:nvSpPr>
        <p:spPr>
          <a:xfrm>
            <a:off x="0" y="59436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BA2D95-AA6E-5C14-3637-19B3052F1074}"/>
              </a:ext>
            </a:extLst>
          </p:cNvPr>
          <p:cNvSpPr/>
          <p:nvPr/>
        </p:nvSpPr>
        <p:spPr>
          <a:xfrm>
            <a:off x="457200" y="64008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58FCDBA-98A8-D223-92E4-B353F09B7A5A}"/>
              </a:ext>
            </a:extLst>
          </p:cNvPr>
          <p:cNvSpPr/>
          <p:nvPr/>
        </p:nvSpPr>
        <p:spPr>
          <a:xfrm>
            <a:off x="457200" y="59436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C0ECEAE-C607-3086-1D95-D1293C61526B}"/>
              </a:ext>
            </a:extLst>
          </p:cNvPr>
          <p:cNvSpPr/>
          <p:nvPr/>
        </p:nvSpPr>
        <p:spPr>
          <a:xfrm>
            <a:off x="914400" y="64008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6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3CD9F2-43CB-DE0B-1E78-11A8A9040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3C0410-4811-12ED-4090-BAAE24433F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916" y="-6514"/>
            <a:ext cx="8370887" cy="93254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>
                <a:latin typeface="Calibri"/>
              </a:rPr>
              <a:t>Mission Objective(s)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9F915-01E8-35E9-1EE4-B47A3EC39F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2018" y="931051"/>
            <a:ext cx="10817243" cy="5038156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2400">
              <a:latin typeface="Calibri"/>
              <a:ea typeface="Calibri"/>
              <a:cs typeface="Calibri"/>
            </a:endParaRPr>
          </a:p>
          <a:p>
            <a:endParaRPr lang="en-US" sz="2400">
              <a:latin typeface="Calibri"/>
              <a:ea typeface="Calibri"/>
              <a:cs typeface="Calibri"/>
            </a:endParaRPr>
          </a:p>
          <a:p>
            <a:r>
              <a:rPr lang="en-US" sz="2400" b="1">
                <a:latin typeface="Calibri"/>
                <a:ea typeface="Calibri"/>
                <a:cs typeface="Calibri"/>
              </a:rPr>
              <a:t>[Initial]</a:t>
            </a:r>
          </a:p>
          <a:p>
            <a:pPr marL="514350" indent="-514350"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</a:rPr>
              <a:t>Image with a spectral range of 400-900nm to detect HABs</a:t>
            </a:r>
          </a:p>
          <a:p>
            <a:pPr marL="514350" indent="-514350"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</a:rPr>
              <a:t>Image with a spectral resolution of ±5 or less</a:t>
            </a:r>
          </a:p>
          <a:p>
            <a:pPr marL="514350" indent="-514350"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</a:rPr>
              <a:t>Point within meters </a:t>
            </a:r>
          </a:p>
          <a:p>
            <a:pPr marL="514350" indent="-514350"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</a:rPr>
              <a:t>Image with 18m (stretch) 30m (ideal) 60m (minimum) resolution</a:t>
            </a:r>
          </a:p>
          <a:p>
            <a:r>
              <a:rPr lang="en-US" sz="2400" b="1">
                <a:latin typeface="Calibri"/>
                <a:ea typeface="Calibri"/>
                <a:cs typeface="Calibri"/>
              </a:rPr>
              <a:t>[Final]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latin typeface="Calibri"/>
                <a:ea typeface="Calibri"/>
                <a:cs typeface="Calibri"/>
              </a:rPr>
              <a:t>Measure reflectivity of bodies of water at wavelengths associated with algal bloom pigments to characterize potentially harmful algal blooms (PHABs). </a:t>
            </a:r>
            <a:endParaRPr lang="en-US" sz="2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AAA075-DE47-D9C5-91E8-251B50C69C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67EA481-9DDA-4C75-A6A0-33A93DF00F6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 descr="A logo of a space shuttle&#10;&#10;AI-generated content may be incorrect.">
            <a:extLst>
              <a:ext uri="{FF2B5EF4-FFF2-40B4-BE49-F238E27FC236}">
                <a16:creationId xmlns:a16="http://schemas.microsoft.com/office/drawing/2014/main" id="{63E821DA-3750-74BC-6983-4E2B56EED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4" y="63954"/>
            <a:ext cx="867764" cy="8620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B7909B6-28E0-09C9-ABD5-C3AF7863491C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99184A-2ABF-F18C-C589-C8DB70ECCC9F}"/>
              </a:ext>
            </a:extLst>
          </p:cNvPr>
          <p:cNvSpPr/>
          <p:nvPr/>
        </p:nvSpPr>
        <p:spPr>
          <a:xfrm>
            <a:off x="0" y="54864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22D092-232F-8060-0303-DD42D6A3FB1E}"/>
              </a:ext>
            </a:extLst>
          </p:cNvPr>
          <p:cNvSpPr/>
          <p:nvPr/>
        </p:nvSpPr>
        <p:spPr>
          <a:xfrm>
            <a:off x="0" y="59436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8996D3-ECEF-E22C-3CDD-062C2DA8F295}"/>
              </a:ext>
            </a:extLst>
          </p:cNvPr>
          <p:cNvSpPr/>
          <p:nvPr/>
        </p:nvSpPr>
        <p:spPr>
          <a:xfrm>
            <a:off x="457200" y="64008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1EF68B-A24A-8174-5083-6C6C1EFFB95B}"/>
              </a:ext>
            </a:extLst>
          </p:cNvPr>
          <p:cNvSpPr/>
          <p:nvPr/>
        </p:nvSpPr>
        <p:spPr>
          <a:xfrm>
            <a:off x="457200" y="59436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CD6B69-85E9-4DF3-079A-A5A97D82429F}"/>
              </a:ext>
            </a:extLst>
          </p:cNvPr>
          <p:cNvSpPr/>
          <p:nvPr/>
        </p:nvSpPr>
        <p:spPr>
          <a:xfrm>
            <a:off x="914400" y="64008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83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05E54-CB24-9107-526B-27C0AA846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CCCCBD-C50B-0E84-BDF3-C5A65D220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916" y="-6514"/>
            <a:ext cx="8370887" cy="93254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>
                <a:latin typeface="Calibri"/>
              </a:rPr>
              <a:t>Mission Criteria</a:t>
            </a:r>
          </a:p>
          <a:p>
            <a:pPr algn="ctr"/>
            <a:endParaRPr lang="en-US">
              <a:latin typeface="Calibri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5CE07-94F6-E9D9-2EE5-E0AB07BD6D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2018" y="924726"/>
            <a:ext cx="9064241" cy="3657488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2400">
              <a:latin typeface="Calibri"/>
              <a:ea typeface="Calibri"/>
              <a:cs typeface="Arial"/>
            </a:endParaRPr>
          </a:p>
          <a:p>
            <a:endParaRPr lang="en-US" sz="2400">
              <a:latin typeface="Calibri"/>
              <a:ea typeface="Calibri"/>
              <a:cs typeface="Arial"/>
            </a:endParaRPr>
          </a:p>
          <a:p>
            <a:r>
              <a:rPr lang="en-US" sz="2400">
                <a:latin typeface="Calibri"/>
                <a:ea typeface="Calibri"/>
                <a:cs typeface="Arial"/>
              </a:rPr>
              <a:t>Minimum Success Criteria:</a:t>
            </a:r>
            <a:endParaRPr lang="en-US"/>
          </a:p>
          <a:p>
            <a:pPr marL="342900" indent="-342900">
              <a:buChar char="•"/>
            </a:pPr>
            <a:r>
              <a:rPr lang="en-US" sz="2400" b="1">
                <a:latin typeface="Calibri"/>
                <a:ea typeface="Calibri"/>
                <a:cs typeface="Arial"/>
              </a:rPr>
              <a:t>Take an image of the entire area of a target lake </a:t>
            </a:r>
          </a:p>
          <a:p>
            <a:pPr marL="342900" indent="-342900">
              <a:buChar char="•"/>
            </a:pPr>
            <a:r>
              <a:rPr lang="en-US" sz="2400" b="1">
                <a:latin typeface="Calibri"/>
                <a:ea typeface="Calibri"/>
                <a:cs typeface="Arial"/>
              </a:rPr>
              <a:t>Determine the presence of potentially harmful algal blooms </a:t>
            </a:r>
          </a:p>
          <a:p>
            <a:r>
              <a:rPr lang="en-US" sz="2400">
                <a:latin typeface="Calibri"/>
                <a:ea typeface="Calibri"/>
                <a:cs typeface="Arial"/>
              </a:rPr>
              <a:t>Full Success criteria:</a:t>
            </a:r>
          </a:p>
          <a:p>
            <a:pPr marL="342900" indent="-342900">
              <a:buChar char="•"/>
            </a:pPr>
            <a:r>
              <a:rPr lang="en-US" sz="2400" b="1">
                <a:latin typeface="Calibri"/>
                <a:ea typeface="Calibri"/>
                <a:cs typeface="Arial"/>
              </a:rPr>
              <a:t>Quantify the size and density of potentially harmful algal blooms </a:t>
            </a:r>
          </a:p>
          <a:p>
            <a:pPr marL="342900" indent="-342900">
              <a:buChar char="•"/>
            </a:pPr>
            <a:r>
              <a:rPr lang="en-US" sz="2400" b="1">
                <a:latin typeface="Calibri"/>
                <a:ea typeface="Calibri"/>
                <a:cs typeface="Arial"/>
              </a:rPr>
              <a:t>Downlink data within 2 days of imaging </a:t>
            </a:r>
          </a:p>
          <a:p>
            <a:endParaRPr lang="en-US" sz="2400" b="1">
              <a:latin typeface="Calibri"/>
              <a:ea typeface="Calibri"/>
              <a:cs typeface="Arial"/>
            </a:endParaRPr>
          </a:p>
          <a:p>
            <a:endParaRPr lang="en-US" sz="2400">
              <a:latin typeface="Calibri"/>
              <a:ea typeface="Calibri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84DC58-4A2F-A99D-8081-DD41C2CB066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67EA481-9DDA-4C75-A6A0-33A93DF00F6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 descr="A logo of a space shuttle&#10;&#10;AI-generated content may be incorrect.">
            <a:extLst>
              <a:ext uri="{FF2B5EF4-FFF2-40B4-BE49-F238E27FC236}">
                <a16:creationId xmlns:a16="http://schemas.microsoft.com/office/drawing/2014/main" id="{A00FAAED-4D21-577F-EA74-AA34C4FE1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4" y="63954"/>
            <a:ext cx="867764" cy="862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AE02F4-57AF-F8E9-544C-CB8F11E2885B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A1057B-7612-EB55-74CC-49960295B220}"/>
              </a:ext>
            </a:extLst>
          </p:cNvPr>
          <p:cNvSpPr/>
          <p:nvPr/>
        </p:nvSpPr>
        <p:spPr>
          <a:xfrm>
            <a:off x="0" y="54864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EE9BE9-B9D0-128D-B267-66DA38F0F703}"/>
              </a:ext>
            </a:extLst>
          </p:cNvPr>
          <p:cNvSpPr/>
          <p:nvPr/>
        </p:nvSpPr>
        <p:spPr>
          <a:xfrm>
            <a:off x="0" y="59436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B717A6-2677-7D44-9566-3F0ADE0016E4}"/>
              </a:ext>
            </a:extLst>
          </p:cNvPr>
          <p:cNvSpPr/>
          <p:nvPr/>
        </p:nvSpPr>
        <p:spPr>
          <a:xfrm>
            <a:off x="457200" y="64008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65F8AE-F03A-3D11-2CA4-B42DFE6D5B90}"/>
              </a:ext>
            </a:extLst>
          </p:cNvPr>
          <p:cNvSpPr/>
          <p:nvPr/>
        </p:nvSpPr>
        <p:spPr>
          <a:xfrm>
            <a:off x="457200" y="59436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7D961A-DFB2-1E1D-4270-9C1035F6C5F9}"/>
              </a:ext>
            </a:extLst>
          </p:cNvPr>
          <p:cNvSpPr/>
          <p:nvPr/>
        </p:nvSpPr>
        <p:spPr>
          <a:xfrm>
            <a:off x="914400" y="64008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3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644CB-5131-2BBA-1C01-FB9C0D4C6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57E476-9F9C-0D47-26AB-C80ECA2162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916" y="-6514"/>
            <a:ext cx="8370887" cy="93254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>
                <a:latin typeface="Calibri"/>
              </a:rPr>
              <a:t>Spectral Bands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1808B-2F64-ADF2-5277-C59DA3924F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5044" y="1514995"/>
            <a:ext cx="5508660" cy="34745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Spectral bands used to characterize potentially harmful algal blooms (PHABs) in fresh-water bodies</a:t>
            </a:r>
          </a:p>
          <a:p>
            <a:pPr marL="1028700" lvl="1" indent="-342900"/>
            <a:r>
              <a:rPr lang="en-US">
                <a:latin typeface="Calibri"/>
                <a:ea typeface="Calibri"/>
                <a:cs typeface="Calibri"/>
              </a:rPr>
              <a:t>Chlorophyll-a</a:t>
            </a:r>
          </a:p>
          <a:p>
            <a:pPr marL="1028700" lvl="1" indent="-342900"/>
            <a:r>
              <a:rPr lang="en-US">
                <a:latin typeface="Calibri"/>
                <a:ea typeface="Calibri"/>
                <a:cs typeface="Calibri"/>
              </a:rPr>
              <a:t>Chlorophyll-b</a:t>
            </a:r>
          </a:p>
          <a:p>
            <a:pPr marL="1028700" lvl="1" indent="-342900"/>
            <a:r>
              <a:rPr lang="en-US">
                <a:latin typeface="Calibri"/>
                <a:ea typeface="Calibri"/>
                <a:cs typeface="Calibri"/>
              </a:rPr>
              <a:t>Suspended solids </a:t>
            </a:r>
          </a:p>
          <a:p>
            <a:pPr marL="1028700" lvl="1" indent="-342900"/>
            <a:r>
              <a:rPr lang="en-US" b="1">
                <a:latin typeface="Calibri"/>
                <a:ea typeface="Calibri"/>
                <a:cs typeface="Calibri"/>
              </a:rPr>
              <a:t>Phycocyanin </a:t>
            </a:r>
          </a:p>
          <a:p>
            <a:pPr marL="1028700" lvl="1" indent="-342900"/>
            <a:r>
              <a:rPr lang="en-US">
                <a:latin typeface="Calibri"/>
                <a:ea typeface="Calibri"/>
                <a:cs typeface="Calibri"/>
              </a:rPr>
              <a:t>Red-edge </a:t>
            </a:r>
          </a:p>
          <a:p>
            <a:pPr marL="1028700" lvl="1" indent="-342900"/>
            <a:r>
              <a:rPr lang="en-US">
                <a:latin typeface="Calibri"/>
                <a:ea typeface="Calibri"/>
                <a:cs typeface="Calibri"/>
              </a:rPr>
              <a:t>Far red reflectance</a:t>
            </a:r>
          </a:p>
          <a:p>
            <a:pPr marL="1028700" lvl="1" indent="-342900"/>
            <a:endParaRPr lang="en-US" sz="1600">
              <a:latin typeface="Calibri"/>
              <a:ea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>
              <a:latin typeface="Calibri"/>
              <a:ea typeface="Calibri"/>
              <a:cs typeface="Calibri"/>
            </a:endParaRPr>
          </a:p>
          <a:p>
            <a:pPr marL="342900" indent="-342900"/>
            <a:endParaRPr lang="en-US" sz="2400"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US">
              <a:ea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2016EE-A904-E293-EFB9-38363DD53CE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67EA481-9DDA-4C75-A6A0-33A93DF00F6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 descr="A logo of a space shuttle&#10;&#10;AI-generated content may be incorrect.">
            <a:extLst>
              <a:ext uri="{FF2B5EF4-FFF2-40B4-BE49-F238E27FC236}">
                <a16:creationId xmlns:a16="http://schemas.microsoft.com/office/drawing/2014/main" id="{4A162A4C-84E2-EE00-4878-1EE7923C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4" y="63954"/>
            <a:ext cx="867764" cy="862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7BB80B-7F2D-3105-66D7-D4CE5E232970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0616E-4F40-D616-A619-D8667BFF83C6}"/>
              </a:ext>
            </a:extLst>
          </p:cNvPr>
          <p:cNvSpPr/>
          <p:nvPr/>
        </p:nvSpPr>
        <p:spPr>
          <a:xfrm>
            <a:off x="0" y="54864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03A646-7AC9-7E07-107C-ACBD762E01E2}"/>
              </a:ext>
            </a:extLst>
          </p:cNvPr>
          <p:cNvSpPr/>
          <p:nvPr/>
        </p:nvSpPr>
        <p:spPr>
          <a:xfrm>
            <a:off x="0" y="59436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A47915-1467-397D-43A2-00CAFF6D247F}"/>
              </a:ext>
            </a:extLst>
          </p:cNvPr>
          <p:cNvSpPr/>
          <p:nvPr/>
        </p:nvSpPr>
        <p:spPr>
          <a:xfrm>
            <a:off x="457200" y="64008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E7A32C-72AF-18F6-89DD-D335227DD695}"/>
              </a:ext>
            </a:extLst>
          </p:cNvPr>
          <p:cNvSpPr/>
          <p:nvPr/>
        </p:nvSpPr>
        <p:spPr>
          <a:xfrm>
            <a:off x="457200" y="59436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96A42E-6C78-F0A7-8BA3-00F5ED08DC79}"/>
              </a:ext>
            </a:extLst>
          </p:cNvPr>
          <p:cNvSpPr/>
          <p:nvPr/>
        </p:nvSpPr>
        <p:spPr>
          <a:xfrm>
            <a:off x="914400" y="64008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1340DAC-2078-968E-3F56-BFD6CA6741CC}"/>
              </a:ext>
            </a:extLst>
          </p:cNvPr>
          <p:cNvSpPr txBox="1"/>
          <p:nvPr/>
        </p:nvSpPr>
        <p:spPr>
          <a:xfrm>
            <a:off x="6229002" y="4753617"/>
            <a:ext cx="5155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/>
              <a:t>Ground-based reflectance data shown to illustrate target spectral bands relevant to BOBSAT-1’s detection strategy.</a:t>
            </a:r>
          </a:p>
        </p:txBody>
      </p:sp>
      <p:pic>
        <p:nvPicPr>
          <p:cNvPr id="14" name="Picture 13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AF1D7611-A9F4-391E-29E1-11A97163A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649" y="1229260"/>
            <a:ext cx="67722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3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56D7B-EC1F-1A8F-7594-243C908BD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A91EEB-DD65-348B-E57E-DD6FE07DCD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916" y="-6514"/>
            <a:ext cx="8370887" cy="93254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>
                <a:latin typeface="Calibri"/>
              </a:rPr>
              <a:t>Payload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E3C09-02A2-CDB7-8259-3F066C01EB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094" y="1156710"/>
            <a:ext cx="5508660" cy="398487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Commercial-off-the-shelf (COTS) trade study of 20 imagers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Mission relevant considerations: </a:t>
            </a:r>
          </a:p>
          <a:p>
            <a:pPr marL="1028700" lvl="1" indent="-342900"/>
            <a:r>
              <a:rPr lang="en-US">
                <a:latin typeface="Calibri"/>
                <a:ea typeface="Calibri"/>
                <a:cs typeface="Calibri"/>
              </a:rPr>
              <a:t>Spectral range, ground sampling distance (GSD), and volume (cost-impact)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HyperScape</a:t>
            </a:r>
            <a:r>
              <a:rPr lang="en-US" sz="2400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 50 (HS50) </a:t>
            </a:r>
            <a:r>
              <a:rPr lang="en-US" sz="2400">
                <a:latin typeface="Calibri"/>
                <a:ea typeface="Calibri"/>
                <a:cs typeface="Calibri"/>
              </a:rPr>
              <a:t>is most compatible with mission design considerations: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DAA900"/>
                </a:solidFill>
                <a:latin typeface="Calibri"/>
                <a:ea typeface="Calibri"/>
                <a:cs typeface="Calibri"/>
              </a:rPr>
              <a:t>HyperScape</a:t>
            </a:r>
            <a:r>
              <a:rPr lang="en-US" sz="2400">
                <a:solidFill>
                  <a:srgbClr val="DAA900"/>
                </a:solidFill>
                <a:latin typeface="Calibri"/>
                <a:ea typeface="Calibri"/>
                <a:cs typeface="Calibri"/>
              </a:rPr>
              <a:t> 100 (HS100)</a:t>
            </a:r>
            <a:r>
              <a:rPr lang="en-US" sz="2400">
                <a:solidFill>
                  <a:srgbClr val="FFC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</a:rPr>
              <a:t>would give a better GSD making more lakes resolvable but swath width lacks. </a:t>
            </a:r>
          </a:p>
          <a:p>
            <a:pPr marL="342900" indent="-342900"/>
            <a:endParaRPr lang="en-US" sz="2400"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latin typeface="Calibri"/>
              <a:ea typeface="Calibri"/>
              <a:cs typeface="Calibri"/>
            </a:endParaRPr>
          </a:p>
          <a:p>
            <a:pPr marL="342900" indent="-342900"/>
            <a:endParaRPr lang="en-US" sz="2400"/>
          </a:p>
          <a:p>
            <a:pPr>
              <a:lnSpc>
                <a:spcPct val="100000"/>
              </a:lnSpc>
            </a:pPr>
            <a:endParaRPr lang="en-US">
              <a:latin typeface="futura medium condensed b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A5870E-13B9-53EB-1EE9-10A8773E9A0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67EA481-9DDA-4C75-A6A0-33A93DF00F6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A logo of a space shuttle&#10;&#10;AI-generated content may be incorrect.">
            <a:extLst>
              <a:ext uri="{FF2B5EF4-FFF2-40B4-BE49-F238E27FC236}">
                <a16:creationId xmlns:a16="http://schemas.microsoft.com/office/drawing/2014/main" id="{40BC393E-1324-7584-2D4F-891351C7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4" y="63954"/>
            <a:ext cx="867764" cy="862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7738E5-4876-E2BC-1DA1-0BDB13A7A46E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EFA1F5-66C9-3B19-946A-414083E0A14F}"/>
              </a:ext>
            </a:extLst>
          </p:cNvPr>
          <p:cNvSpPr/>
          <p:nvPr/>
        </p:nvSpPr>
        <p:spPr>
          <a:xfrm>
            <a:off x="0" y="54864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126F09-D81C-F41D-CF6E-CA7FFC2E571F}"/>
              </a:ext>
            </a:extLst>
          </p:cNvPr>
          <p:cNvSpPr/>
          <p:nvPr/>
        </p:nvSpPr>
        <p:spPr>
          <a:xfrm>
            <a:off x="0" y="59436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5DFE5-E1A8-796D-0051-36E35F58BF62}"/>
              </a:ext>
            </a:extLst>
          </p:cNvPr>
          <p:cNvSpPr/>
          <p:nvPr/>
        </p:nvSpPr>
        <p:spPr>
          <a:xfrm>
            <a:off x="457200" y="6400800"/>
            <a:ext cx="457200" cy="4572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0775F-D615-D1A4-3216-52FB14061ECB}"/>
              </a:ext>
            </a:extLst>
          </p:cNvPr>
          <p:cNvSpPr/>
          <p:nvPr/>
        </p:nvSpPr>
        <p:spPr>
          <a:xfrm>
            <a:off x="457200" y="59436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68F643-6469-5CE0-693F-FAD87480351B}"/>
              </a:ext>
            </a:extLst>
          </p:cNvPr>
          <p:cNvSpPr/>
          <p:nvPr/>
        </p:nvSpPr>
        <p:spPr>
          <a:xfrm>
            <a:off x="914400" y="6400800"/>
            <a:ext cx="457200" cy="457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F4A097-0ECD-0DE5-B032-DDF8B0F4F5B9}"/>
              </a:ext>
            </a:extLst>
          </p:cNvPr>
          <p:cNvSpPr/>
          <p:nvPr/>
        </p:nvSpPr>
        <p:spPr>
          <a:xfrm>
            <a:off x="11126893" y="5581714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3BBAF12-1C51-8054-D71F-1BFC9B035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14213"/>
              </p:ext>
            </p:extLst>
          </p:nvPr>
        </p:nvGraphicFramePr>
        <p:xfrm>
          <a:off x="6381749" y="1345406"/>
          <a:ext cx="5775266" cy="2438400"/>
        </p:xfrm>
        <a:graphic>
          <a:graphicData uri="http://schemas.openxmlformats.org/drawingml/2006/table">
            <a:tbl>
              <a:tblPr/>
              <a:tblGrid>
                <a:gridCol w="1078163">
                  <a:extLst>
                    <a:ext uri="{9D8B030D-6E8A-4147-A177-3AD203B41FA5}">
                      <a16:colId xmlns:a16="http://schemas.microsoft.com/office/drawing/2014/main" val="316049765"/>
                    </a:ext>
                  </a:extLst>
                </a:gridCol>
                <a:gridCol w="1019283">
                  <a:extLst>
                    <a:ext uri="{9D8B030D-6E8A-4147-A177-3AD203B41FA5}">
                      <a16:colId xmlns:a16="http://schemas.microsoft.com/office/drawing/2014/main" val="4063158789"/>
                    </a:ext>
                  </a:extLst>
                </a:gridCol>
                <a:gridCol w="919455">
                  <a:extLst>
                    <a:ext uri="{9D8B030D-6E8A-4147-A177-3AD203B41FA5}">
                      <a16:colId xmlns:a16="http://schemas.microsoft.com/office/drawing/2014/main" val="1667366127"/>
                    </a:ext>
                  </a:extLst>
                </a:gridCol>
                <a:gridCol w="919455">
                  <a:extLst>
                    <a:ext uri="{9D8B030D-6E8A-4147-A177-3AD203B41FA5}">
                      <a16:colId xmlns:a16="http://schemas.microsoft.com/office/drawing/2014/main" val="4054834984"/>
                    </a:ext>
                  </a:extLst>
                </a:gridCol>
                <a:gridCol w="919455">
                  <a:extLst>
                    <a:ext uri="{9D8B030D-6E8A-4147-A177-3AD203B41FA5}">
                      <a16:colId xmlns:a16="http://schemas.microsoft.com/office/drawing/2014/main" val="3214368997"/>
                    </a:ext>
                  </a:extLst>
                </a:gridCol>
                <a:gridCol w="919455">
                  <a:extLst>
                    <a:ext uri="{9D8B030D-6E8A-4147-A177-3AD203B41FA5}">
                      <a16:colId xmlns:a16="http://schemas.microsoft.com/office/drawing/2014/main" val="2469927703"/>
                    </a:ext>
                  </a:extLst>
                </a:gridCol>
              </a:tblGrid>
              <a:tr h="534729"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1" i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Payload​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C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1" i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Spectral Range​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C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1" i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Spectral Bands​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C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1" i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GSD @500 km​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C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1" i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Swath Width @ 500 km 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C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1" i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Volume (U)​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820726"/>
                  </a:ext>
                </a:extLst>
              </a:tr>
              <a:tr h="385706"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HyperScape</a:t>
                      </a: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50​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460-860​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 user defined​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 m​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1U​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748834"/>
                  </a:ext>
                </a:extLst>
              </a:tr>
              <a:tr h="385706"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HyperScape</a:t>
                      </a: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100​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460-860​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 user defined​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4.75 m​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19.4​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995188"/>
                  </a:ext>
                </a:extLst>
              </a:tr>
              <a:tr h="534729"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MultiScape</a:t>
                      </a: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50 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460-860​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 bands manufacturer defined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 m​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1U​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960284"/>
                  </a:ext>
                </a:extLst>
              </a:tr>
              <a:tr h="534729"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MultiScape</a:t>
                      </a: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100​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460-860​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 bands manufacturer defined</a:t>
                      </a: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4.75 m 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19.4​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200"/>
                        </a:lnSpc>
                        <a:buNone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1.5U​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063755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6A59FE5B-F5C2-6FBB-B889-A71691898630}"/>
              </a:ext>
            </a:extLst>
          </p:cNvPr>
          <p:cNvSpPr/>
          <p:nvPr/>
        </p:nvSpPr>
        <p:spPr>
          <a:xfrm>
            <a:off x="6379580" y="1899172"/>
            <a:ext cx="5769529" cy="43176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B3C44A-0B19-08B0-BF06-A5F5900AD12B}"/>
              </a:ext>
            </a:extLst>
          </p:cNvPr>
          <p:cNvSpPr/>
          <p:nvPr/>
        </p:nvSpPr>
        <p:spPr>
          <a:xfrm>
            <a:off x="6379580" y="2323900"/>
            <a:ext cx="5775724" cy="33628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DAA90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D310E58-382D-6D2F-EBFF-3F38F49BA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272" y="3975738"/>
            <a:ext cx="1818501" cy="1970541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B16E8E-87CD-7A9E-86B3-04487456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933" y="3975738"/>
            <a:ext cx="1769303" cy="1970541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sp>
        <p:nvSpPr>
          <p:cNvPr id="28" name="TextBox 4">
            <a:extLst>
              <a:ext uri="{FF2B5EF4-FFF2-40B4-BE49-F238E27FC236}">
                <a16:creationId xmlns:a16="http://schemas.microsoft.com/office/drawing/2014/main" id="{471896E9-75E4-BF34-F27C-AE2EBA02E5E0}"/>
              </a:ext>
            </a:extLst>
          </p:cNvPr>
          <p:cNvSpPr txBox="1"/>
          <p:nvPr/>
        </p:nvSpPr>
        <p:spPr>
          <a:xfrm>
            <a:off x="7221933" y="5946279"/>
            <a:ext cx="1769302" cy="274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err="1">
                <a:solidFill>
                  <a:srgbClr val="00B050"/>
                </a:solidFill>
              </a:rPr>
              <a:t>HyperScape</a:t>
            </a:r>
            <a:r>
              <a:rPr lang="en-US" sz="1200">
                <a:solidFill>
                  <a:srgbClr val="00B050"/>
                </a:solidFill>
              </a:rPr>
              <a:t> 50</a:t>
            </a: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8E0FB321-23D5-20DA-6912-C39B01B876CA}"/>
              </a:ext>
            </a:extLst>
          </p:cNvPr>
          <p:cNvSpPr txBox="1"/>
          <p:nvPr/>
        </p:nvSpPr>
        <p:spPr>
          <a:xfrm>
            <a:off x="9515871" y="5961585"/>
            <a:ext cx="1769302" cy="274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err="1">
                <a:solidFill>
                  <a:srgbClr val="DAA900"/>
                </a:solidFill>
              </a:rPr>
              <a:t>HyperScape</a:t>
            </a:r>
            <a:r>
              <a:rPr lang="en-US" sz="1200">
                <a:solidFill>
                  <a:srgbClr val="DAA900"/>
                </a:solidFill>
              </a:rPr>
              <a:t> 100</a:t>
            </a:r>
          </a:p>
        </p:txBody>
      </p:sp>
    </p:spTree>
    <p:extLst>
      <p:ext uri="{BB962C8B-B14F-4D97-AF65-F5344CB8AC3E}">
        <p14:creationId xmlns:p14="http://schemas.microsoft.com/office/powerpoint/2010/main" val="3739514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BOBSAT-1 Bio-optical Observations of Basins via  Spectral Analysis Technology-1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Millet</dc:creator>
  <cp:revision>1</cp:revision>
  <dcterms:created xsi:type="dcterms:W3CDTF">2023-07-07T02:54:59Z</dcterms:created>
  <dcterms:modified xsi:type="dcterms:W3CDTF">2025-07-17T22:48:41Z</dcterms:modified>
</cp:coreProperties>
</file>